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2"/>
  </p:notesMasterIdLst>
  <p:handoutMasterIdLst>
    <p:handoutMasterId r:id="rId33"/>
  </p:handoutMasterIdLst>
  <p:sldIdLst>
    <p:sldId id="340" r:id="rId5"/>
    <p:sldId id="341" r:id="rId6"/>
    <p:sldId id="324" r:id="rId7"/>
    <p:sldId id="327" r:id="rId8"/>
    <p:sldId id="328" r:id="rId9"/>
    <p:sldId id="331" r:id="rId10"/>
    <p:sldId id="329" r:id="rId11"/>
    <p:sldId id="330" r:id="rId12"/>
    <p:sldId id="332" r:id="rId13"/>
    <p:sldId id="333" r:id="rId14"/>
    <p:sldId id="334" r:id="rId15"/>
    <p:sldId id="335" r:id="rId16"/>
    <p:sldId id="336" r:id="rId17"/>
    <p:sldId id="337" r:id="rId18"/>
    <p:sldId id="315" r:id="rId19"/>
    <p:sldId id="318" r:id="rId20"/>
    <p:sldId id="338" r:id="rId21"/>
    <p:sldId id="339" r:id="rId22"/>
    <p:sldId id="271" r:id="rId23"/>
    <p:sldId id="342" r:id="rId24"/>
    <p:sldId id="344" r:id="rId25"/>
    <p:sldId id="345" r:id="rId26"/>
    <p:sldId id="350" r:id="rId27"/>
    <p:sldId id="346" r:id="rId28"/>
    <p:sldId id="347" r:id="rId29"/>
    <p:sldId id="348" r:id="rId30"/>
    <p:sldId id="349" r:id="rId31"/>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F3C867-2723-4F1A-A077-8E92D1F3628F}">
          <p14:sldIdLst>
            <p14:sldId id="340"/>
            <p14:sldId id="341"/>
            <p14:sldId id="324"/>
            <p14:sldId id="327"/>
            <p14:sldId id="328"/>
            <p14:sldId id="331"/>
            <p14:sldId id="329"/>
            <p14:sldId id="330"/>
            <p14:sldId id="332"/>
            <p14:sldId id="333"/>
            <p14:sldId id="334"/>
            <p14:sldId id="335"/>
            <p14:sldId id="336"/>
            <p14:sldId id="337"/>
            <p14:sldId id="315"/>
            <p14:sldId id="318"/>
            <p14:sldId id="338"/>
            <p14:sldId id="339"/>
            <p14:sldId id="271"/>
            <p14:sldId id="342"/>
            <p14:sldId id="344"/>
            <p14:sldId id="345"/>
            <p14:sldId id="350"/>
            <p14:sldId id="346"/>
            <p14:sldId id="347"/>
            <p14:sldId id="348"/>
            <p14:sldId id="349"/>
          </p14:sldIdLst>
        </p14:section>
        <p14:section name="Untitled Section" id="{194F26DF-F2AC-49F5-8FD0-64470F169DF9}">
          <p14:sldIdLst/>
        </p14:section>
        <p14:section name="Untitled Section" id="{1080EC63-5E0C-42E4-9AFC-71C9FBE8B93F}">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CAD3"/>
    <a:srgbClr val="F2F2F2"/>
    <a:srgbClr val="BFBFBF"/>
    <a:srgbClr val="D9D9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553EA-EB28-4BE6-8359-59A19C6FCFDB}" v="196" dt="2019-04-28T19:02:44.096"/>
  </p1510:revLst>
</p1510:revInfo>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80848" autoAdjust="0"/>
  </p:normalViewPr>
  <p:slideViewPr>
    <p:cSldViewPr>
      <p:cViewPr varScale="1">
        <p:scale>
          <a:sx n="79" d="100"/>
          <a:sy n="79" d="100"/>
        </p:scale>
        <p:origin x="276" y="72"/>
      </p:cViewPr>
      <p:guideLst>
        <p:guide orient="horz" pos="162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Kinsey" userId="738415321f83a051" providerId="LiveId" clId="{E1B553EA-EB28-4BE6-8359-59A19C6FCFDB}"/>
    <pc:docChg chg="undo custSel mod addSld delSld modSld sldOrd modMainMaster modSection">
      <pc:chgData name="Jim Kinsey" userId="738415321f83a051" providerId="LiveId" clId="{E1B553EA-EB28-4BE6-8359-59A19C6FCFDB}" dt="2019-04-28T19:03:08.722" v="1763" actId="20577"/>
      <pc:docMkLst>
        <pc:docMk/>
      </pc:docMkLst>
      <pc:sldChg chg="del modTransition">
        <pc:chgData name="Jim Kinsey" userId="738415321f83a051" providerId="LiveId" clId="{E1B553EA-EB28-4BE6-8359-59A19C6FCFDB}" dt="2019-04-28T00:22:23.773" v="1741" actId="2696"/>
        <pc:sldMkLst>
          <pc:docMk/>
          <pc:sldMk cId="1976086981" sldId="269"/>
        </pc:sldMkLst>
      </pc:sldChg>
      <pc:sldChg chg="add del modTransition">
        <pc:chgData name="Jim Kinsey" userId="738415321f83a051" providerId="LiveId" clId="{E1B553EA-EB28-4BE6-8359-59A19C6FCFDB}" dt="2019-04-28T19:02:44.096" v="1760"/>
        <pc:sldMkLst>
          <pc:docMk/>
          <pc:sldMk cId="2122956122" sldId="271"/>
        </pc:sldMkLst>
      </pc:sldChg>
      <pc:sldChg chg="del modTransition">
        <pc:chgData name="Jim Kinsey" userId="738415321f83a051" providerId="LiveId" clId="{E1B553EA-EB28-4BE6-8359-59A19C6FCFDB}" dt="2019-04-28T00:22:22.373" v="1740" actId="2696"/>
        <pc:sldMkLst>
          <pc:docMk/>
          <pc:sldMk cId="2228844402" sldId="272"/>
        </pc:sldMkLst>
      </pc:sldChg>
      <pc:sldChg chg="del modTransition">
        <pc:chgData name="Jim Kinsey" userId="738415321f83a051" providerId="LiveId" clId="{E1B553EA-EB28-4BE6-8359-59A19C6FCFDB}" dt="2019-04-28T00:22:24.460" v="1742" actId="2696"/>
        <pc:sldMkLst>
          <pc:docMk/>
          <pc:sldMk cId="750911988" sldId="281"/>
        </pc:sldMkLst>
      </pc:sldChg>
      <pc:sldChg chg="del modTransition">
        <pc:chgData name="Jim Kinsey" userId="738415321f83a051" providerId="LiveId" clId="{E1B553EA-EB28-4BE6-8359-59A19C6FCFDB}" dt="2019-04-28T00:22:27.280" v="1746" actId="2696"/>
        <pc:sldMkLst>
          <pc:docMk/>
          <pc:sldMk cId="3715434787" sldId="283"/>
        </pc:sldMkLst>
      </pc:sldChg>
      <pc:sldChg chg="del modTransition">
        <pc:chgData name="Jim Kinsey" userId="738415321f83a051" providerId="LiveId" clId="{E1B553EA-EB28-4BE6-8359-59A19C6FCFDB}" dt="2019-04-28T00:22:25.193" v="1743" actId="2696"/>
        <pc:sldMkLst>
          <pc:docMk/>
          <pc:sldMk cId="3588219662" sldId="290"/>
        </pc:sldMkLst>
      </pc:sldChg>
      <pc:sldChg chg="del modTransition">
        <pc:chgData name="Jim Kinsey" userId="738415321f83a051" providerId="LiveId" clId="{E1B553EA-EB28-4BE6-8359-59A19C6FCFDB}" dt="2019-04-28T00:22:34.321" v="1756" actId="2696"/>
        <pc:sldMkLst>
          <pc:docMk/>
          <pc:sldMk cId="2324326377" sldId="292"/>
        </pc:sldMkLst>
      </pc:sldChg>
      <pc:sldChg chg="del modTransition">
        <pc:chgData name="Jim Kinsey" userId="738415321f83a051" providerId="LiveId" clId="{E1B553EA-EB28-4BE6-8359-59A19C6FCFDB}" dt="2019-04-28T00:22:26.016" v="1744" actId="2696"/>
        <pc:sldMkLst>
          <pc:docMk/>
          <pc:sldMk cId="2522834727" sldId="294"/>
        </pc:sldMkLst>
      </pc:sldChg>
      <pc:sldChg chg="del modTransition">
        <pc:chgData name="Jim Kinsey" userId="738415321f83a051" providerId="LiveId" clId="{E1B553EA-EB28-4BE6-8359-59A19C6FCFDB}" dt="2019-04-28T00:22:26.652" v="1745" actId="2696"/>
        <pc:sldMkLst>
          <pc:docMk/>
          <pc:sldMk cId="3618960467" sldId="295"/>
        </pc:sldMkLst>
      </pc:sldChg>
      <pc:sldChg chg="del modTransition">
        <pc:chgData name="Jim Kinsey" userId="738415321f83a051" providerId="LiveId" clId="{E1B553EA-EB28-4BE6-8359-59A19C6FCFDB}" dt="2019-04-28T00:22:29.200" v="1748" actId="2696"/>
        <pc:sldMkLst>
          <pc:docMk/>
          <pc:sldMk cId="3571431881" sldId="299"/>
        </pc:sldMkLst>
      </pc:sldChg>
      <pc:sldChg chg="del modTransition">
        <pc:chgData name="Jim Kinsey" userId="738415321f83a051" providerId="LiveId" clId="{E1B553EA-EB28-4BE6-8359-59A19C6FCFDB}" dt="2019-04-28T00:22:30.181" v="1749" actId="2696"/>
        <pc:sldMkLst>
          <pc:docMk/>
          <pc:sldMk cId="3708825331" sldId="306"/>
        </pc:sldMkLst>
      </pc:sldChg>
      <pc:sldChg chg="del modTransition">
        <pc:chgData name="Jim Kinsey" userId="738415321f83a051" providerId="LiveId" clId="{E1B553EA-EB28-4BE6-8359-59A19C6FCFDB}" dt="2019-04-28T00:22:27.994" v="1747" actId="2696"/>
        <pc:sldMkLst>
          <pc:docMk/>
          <pc:sldMk cId="3521520191" sldId="310"/>
        </pc:sldMkLst>
      </pc:sldChg>
      <pc:sldChg chg="del modTransition">
        <pc:chgData name="Jim Kinsey" userId="738415321f83a051" providerId="LiveId" clId="{E1B553EA-EB28-4BE6-8359-59A19C6FCFDB}" dt="2019-04-28T00:22:32.283" v="1753" actId="2696"/>
        <pc:sldMkLst>
          <pc:docMk/>
          <pc:sldMk cId="2012015427" sldId="314"/>
        </pc:sldMkLst>
      </pc:sldChg>
      <pc:sldChg chg="modSp ord modTransition">
        <pc:chgData name="Jim Kinsey" userId="738415321f83a051" providerId="LiveId" clId="{E1B553EA-EB28-4BE6-8359-59A19C6FCFDB}" dt="2019-04-28T19:02:44.096" v="1760"/>
        <pc:sldMkLst>
          <pc:docMk/>
          <pc:sldMk cId="1309287460" sldId="315"/>
        </pc:sldMkLst>
        <pc:spChg chg="mod">
          <ac:chgData name="Jim Kinsey" userId="738415321f83a051" providerId="LiveId" clId="{E1B553EA-EB28-4BE6-8359-59A19C6FCFDB}" dt="2019-04-27T23:56:49.195" v="1493" actId="20577"/>
          <ac:spMkLst>
            <pc:docMk/>
            <pc:sldMk cId="1309287460" sldId="315"/>
            <ac:spMk id="6" creationId="{00000000-0000-0000-0000-000000000000}"/>
          </ac:spMkLst>
        </pc:spChg>
      </pc:sldChg>
      <pc:sldChg chg="del modTransition">
        <pc:chgData name="Jim Kinsey" userId="738415321f83a051" providerId="LiveId" clId="{E1B553EA-EB28-4BE6-8359-59A19C6FCFDB}" dt="2019-04-28T00:22:32.740" v="1754" actId="2696"/>
        <pc:sldMkLst>
          <pc:docMk/>
          <pc:sldMk cId="3193463564" sldId="317"/>
        </pc:sldMkLst>
      </pc:sldChg>
      <pc:sldChg chg="ord modTransition">
        <pc:chgData name="Jim Kinsey" userId="738415321f83a051" providerId="LiveId" clId="{E1B553EA-EB28-4BE6-8359-59A19C6FCFDB}" dt="2019-04-28T19:02:44.096" v="1760"/>
        <pc:sldMkLst>
          <pc:docMk/>
          <pc:sldMk cId="36876096" sldId="318"/>
        </pc:sldMkLst>
      </pc:sldChg>
      <pc:sldChg chg="del modTransition">
        <pc:chgData name="Jim Kinsey" userId="738415321f83a051" providerId="LiveId" clId="{E1B553EA-EB28-4BE6-8359-59A19C6FCFDB}" dt="2019-04-28T00:22:31.281" v="1751" actId="2696"/>
        <pc:sldMkLst>
          <pc:docMk/>
          <pc:sldMk cId="709311238" sldId="321"/>
        </pc:sldMkLst>
      </pc:sldChg>
      <pc:sldChg chg="del modTransition">
        <pc:chgData name="Jim Kinsey" userId="738415321f83a051" providerId="LiveId" clId="{E1B553EA-EB28-4BE6-8359-59A19C6FCFDB}" dt="2019-04-28T00:22:31.772" v="1752" actId="2696"/>
        <pc:sldMkLst>
          <pc:docMk/>
          <pc:sldMk cId="3537898691" sldId="322"/>
        </pc:sldMkLst>
      </pc:sldChg>
      <pc:sldChg chg="del modTransition">
        <pc:chgData name="Jim Kinsey" userId="738415321f83a051" providerId="LiveId" clId="{E1B553EA-EB28-4BE6-8359-59A19C6FCFDB}" dt="2019-04-28T00:22:33.165" v="1755" actId="2696"/>
        <pc:sldMkLst>
          <pc:docMk/>
          <pc:sldMk cId="2471128172" sldId="323"/>
        </pc:sldMkLst>
      </pc:sldChg>
      <pc:sldChg chg="addSp modSp modTransition">
        <pc:chgData name="Jim Kinsey" userId="738415321f83a051" providerId="LiveId" clId="{E1B553EA-EB28-4BE6-8359-59A19C6FCFDB}" dt="2019-04-28T19:02:44.096" v="1760"/>
        <pc:sldMkLst>
          <pc:docMk/>
          <pc:sldMk cId="1010512340" sldId="324"/>
        </pc:sldMkLst>
        <pc:spChg chg="add mod">
          <ac:chgData name="Jim Kinsey" userId="738415321f83a051" providerId="LiveId" clId="{E1B553EA-EB28-4BE6-8359-59A19C6FCFDB}" dt="2019-04-27T00:03:30.172" v="9" actId="1076"/>
          <ac:spMkLst>
            <pc:docMk/>
            <pc:sldMk cId="1010512340" sldId="324"/>
            <ac:spMk id="3" creationId="{282074C1-0509-4E51-B50A-5E12B0D5FB65}"/>
          </ac:spMkLst>
        </pc:spChg>
        <pc:picChg chg="add mod">
          <ac:chgData name="Jim Kinsey" userId="738415321f83a051" providerId="LiveId" clId="{E1B553EA-EB28-4BE6-8359-59A19C6FCFDB}" dt="2019-04-27T00:05:24.516" v="14" actId="1076"/>
          <ac:picMkLst>
            <pc:docMk/>
            <pc:sldMk cId="1010512340" sldId="324"/>
            <ac:picMk id="2" creationId="{D68E5CD5-BE2E-4F82-A013-970736380E37}"/>
          </ac:picMkLst>
        </pc:picChg>
      </pc:sldChg>
      <pc:sldChg chg="del modTransition">
        <pc:chgData name="Jim Kinsey" userId="738415321f83a051" providerId="LiveId" clId="{E1B553EA-EB28-4BE6-8359-59A19C6FCFDB}" dt="2019-04-28T00:22:30.853" v="1750" actId="2696"/>
        <pc:sldMkLst>
          <pc:docMk/>
          <pc:sldMk cId="2420758461" sldId="326"/>
        </pc:sldMkLst>
      </pc:sldChg>
      <pc:sldChg chg="addSp delSp modSp add mod modTransition setBg setClrOvrMap">
        <pc:chgData name="Jim Kinsey" userId="738415321f83a051" providerId="LiveId" clId="{E1B553EA-EB28-4BE6-8359-59A19C6FCFDB}" dt="2019-04-28T19:02:44.096" v="1760"/>
        <pc:sldMkLst>
          <pc:docMk/>
          <pc:sldMk cId="100644440" sldId="327"/>
        </pc:sldMkLst>
        <pc:spChg chg="del mod">
          <ac:chgData name="Jim Kinsey" userId="738415321f83a051" providerId="LiveId" clId="{E1B553EA-EB28-4BE6-8359-59A19C6FCFDB}" dt="2019-04-27T00:08:01.418" v="20" actId="478"/>
          <ac:spMkLst>
            <pc:docMk/>
            <pc:sldMk cId="100644440" sldId="327"/>
            <ac:spMk id="2" creationId="{0BAD311A-7112-4E86-8552-F842C365B527}"/>
          </ac:spMkLst>
        </pc:spChg>
        <pc:spChg chg="del mod ord">
          <ac:chgData name="Jim Kinsey" userId="738415321f83a051" providerId="LiveId" clId="{E1B553EA-EB28-4BE6-8359-59A19C6FCFDB}" dt="2019-04-27T00:12:13.506" v="36" actId="478"/>
          <ac:spMkLst>
            <pc:docMk/>
            <pc:sldMk cId="100644440" sldId="327"/>
            <ac:spMk id="3" creationId="{3D3FE81A-8DB6-499C-B6AA-5B2BFA412994}"/>
          </ac:spMkLst>
        </pc:spChg>
        <pc:spChg chg="add mod">
          <ac:chgData name="Jim Kinsey" userId="738415321f83a051" providerId="LiveId" clId="{E1B553EA-EB28-4BE6-8359-59A19C6FCFDB}" dt="2019-04-27T00:20:40.501" v="74" actId="1076"/>
          <ac:spMkLst>
            <pc:docMk/>
            <pc:sldMk cId="100644440" sldId="327"/>
            <ac:spMk id="5" creationId="{C5717BD2-8896-4D83-8B92-81DF010CDE44}"/>
          </ac:spMkLst>
        </pc:spChg>
        <pc:spChg chg="add mod">
          <ac:chgData name="Jim Kinsey" userId="738415321f83a051" providerId="LiveId" clId="{E1B553EA-EB28-4BE6-8359-59A19C6FCFDB}" dt="2019-04-27T00:20:54.203" v="76" actId="14100"/>
          <ac:spMkLst>
            <pc:docMk/>
            <pc:sldMk cId="100644440" sldId="327"/>
            <ac:spMk id="6" creationId="{35085BE5-82F9-4307-A3E4-DB1342372DDD}"/>
          </ac:spMkLst>
        </pc:spChg>
        <pc:spChg chg="add del">
          <ac:chgData name="Jim Kinsey" userId="738415321f83a051" providerId="LiveId" clId="{E1B553EA-EB28-4BE6-8359-59A19C6FCFDB}" dt="2019-04-27T00:07:00.604" v="18" actId="26606"/>
          <ac:spMkLst>
            <pc:docMk/>
            <pc:sldMk cId="100644440" sldId="327"/>
            <ac:spMk id="9" creationId="{CF62D2A7-8207-488C-9F46-316BA81A16C8}"/>
          </ac:spMkLst>
        </pc:spChg>
        <pc:spChg chg="add">
          <ac:chgData name="Jim Kinsey" userId="738415321f83a051" providerId="LiveId" clId="{E1B553EA-EB28-4BE6-8359-59A19C6FCFDB}" dt="2019-04-27T00:07:00.655" v="19" actId="26606"/>
          <ac:spMkLst>
            <pc:docMk/>
            <pc:sldMk cId="100644440" sldId="327"/>
            <ac:spMk id="12" creationId="{F56F5174-31D9-4DBB-AAB7-A1FD7BDB1352}"/>
          </ac:spMkLst>
        </pc:spChg>
        <pc:spChg chg="add">
          <ac:chgData name="Jim Kinsey" userId="738415321f83a051" providerId="LiveId" clId="{E1B553EA-EB28-4BE6-8359-59A19C6FCFDB}" dt="2019-04-27T00:07:00.655" v="19" actId="26606"/>
          <ac:spMkLst>
            <pc:docMk/>
            <pc:sldMk cId="100644440" sldId="327"/>
            <ac:spMk id="13" creationId="{F9A95BEE-6BB1-4A28-A8E6-A34B2E42EF87}"/>
          </ac:spMkLst>
        </pc:spChg>
        <pc:picChg chg="add mod">
          <ac:chgData name="Jim Kinsey" userId="738415321f83a051" providerId="LiveId" clId="{E1B553EA-EB28-4BE6-8359-59A19C6FCFDB}" dt="2019-04-27T00:07:00.655" v="19" actId="26606"/>
          <ac:picMkLst>
            <pc:docMk/>
            <pc:sldMk cId="100644440" sldId="327"/>
            <ac:picMk id="4" creationId="{7EB8FACA-765E-4522-B0E9-E270D6BFFD41}"/>
          </ac:picMkLst>
        </pc:picChg>
        <pc:picChg chg="add del mod">
          <ac:chgData name="Jim Kinsey" userId="738415321f83a051" providerId="LiveId" clId="{E1B553EA-EB28-4BE6-8359-59A19C6FCFDB}" dt="2019-04-27T00:15:43.661" v="41" actId="478"/>
          <ac:picMkLst>
            <pc:docMk/>
            <pc:sldMk cId="100644440" sldId="327"/>
            <ac:picMk id="10" creationId="{4DBB652C-5834-4FF8-80A8-466DA591308C}"/>
          </ac:picMkLst>
        </pc:picChg>
        <pc:picChg chg="add">
          <ac:chgData name="Jim Kinsey" userId="738415321f83a051" providerId="LiveId" clId="{E1B553EA-EB28-4BE6-8359-59A19C6FCFDB}" dt="2019-04-27T00:07:00.655" v="19" actId="26606"/>
          <ac:picMkLst>
            <pc:docMk/>
            <pc:sldMk cId="100644440" sldId="327"/>
            <ac:picMk id="11" creationId="{AE113210-7872-481A-ADE6-3A05CCAF5EB2}"/>
          </ac:picMkLst>
        </pc:picChg>
        <pc:picChg chg="add del mod">
          <ac:chgData name="Jim Kinsey" userId="738415321f83a051" providerId="LiveId" clId="{E1B553EA-EB28-4BE6-8359-59A19C6FCFDB}" dt="2019-04-27T00:15:54.663" v="42" actId="478"/>
          <ac:picMkLst>
            <pc:docMk/>
            <pc:sldMk cId="100644440" sldId="327"/>
            <ac:picMk id="14" creationId="{0C409E58-F96D-4CEB-9A15-51598542E17A}"/>
          </ac:picMkLst>
        </pc:picChg>
        <pc:picChg chg="add del mod">
          <ac:chgData name="Jim Kinsey" userId="738415321f83a051" providerId="LiveId" clId="{E1B553EA-EB28-4BE6-8359-59A19C6FCFDB}" dt="2019-04-27T00:15:54.663" v="42" actId="478"/>
          <ac:picMkLst>
            <pc:docMk/>
            <pc:sldMk cId="100644440" sldId="327"/>
            <ac:picMk id="15" creationId="{2B096FE5-DFF6-419D-8CFE-0FFCA5A7A316}"/>
          </ac:picMkLst>
        </pc:picChg>
        <pc:picChg chg="add del mod">
          <ac:chgData name="Jim Kinsey" userId="738415321f83a051" providerId="LiveId" clId="{E1B553EA-EB28-4BE6-8359-59A19C6FCFDB}" dt="2019-04-27T00:15:41.299" v="40" actId="478"/>
          <ac:picMkLst>
            <pc:docMk/>
            <pc:sldMk cId="100644440" sldId="327"/>
            <ac:picMk id="16" creationId="{3C8CB740-05D0-4026-A9CB-9ED729B41641}"/>
          </ac:picMkLst>
        </pc:picChg>
        <pc:picChg chg="add del mod">
          <ac:chgData name="Jim Kinsey" userId="738415321f83a051" providerId="LiveId" clId="{E1B553EA-EB28-4BE6-8359-59A19C6FCFDB}" dt="2019-04-27T00:15:54.663" v="42" actId="478"/>
          <ac:picMkLst>
            <pc:docMk/>
            <pc:sldMk cId="100644440" sldId="327"/>
            <ac:picMk id="17" creationId="{ACFF3B4E-3584-4950-8D3E-87450DC864FC}"/>
          </ac:picMkLst>
        </pc:picChg>
        <pc:picChg chg="add del mod">
          <ac:chgData name="Jim Kinsey" userId="738415321f83a051" providerId="LiveId" clId="{E1B553EA-EB28-4BE6-8359-59A19C6FCFDB}" dt="2019-04-27T00:15:54.663" v="42" actId="478"/>
          <ac:picMkLst>
            <pc:docMk/>
            <pc:sldMk cId="100644440" sldId="327"/>
            <ac:picMk id="18" creationId="{2A9B9F4A-DF5B-46D4-93C5-68427BE102C1}"/>
          </ac:picMkLst>
        </pc:picChg>
        <pc:picChg chg="add del mod">
          <ac:chgData name="Jim Kinsey" userId="738415321f83a051" providerId="LiveId" clId="{E1B553EA-EB28-4BE6-8359-59A19C6FCFDB}" dt="2019-04-27T00:15:54.663" v="42" actId="478"/>
          <ac:picMkLst>
            <pc:docMk/>
            <pc:sldMk cId="100644440" sldId="327"/>
            <ac:picMk id="19" creationId="{8D4797FB-B2D7-49F9-9FD7-4D17D71E2AD3}"/>
          </ac:picMkLst>
        </pc:picChg>
        <pc:picChg chg="add del mod">
          <ac:chgData name="Jim Kinsey" userId="738415321f83a051" providerId="LiveId" clId="{E1B553EA-EB28-4BE6-8359-59A19C6FCFDB}" dt="2019-04-27T00:15:54.663" v="42" actId="478"/>
          <ac:picMkLst>
            <pc:docMk/>
            <pc:sldMk cId="100644440" sldId="327"/>
            <ac:picMk id="20" creationId="{723ACF72-4BED-4502-B6F7-F055755E4C62}"/>
          </ac:picMkLst>
        </pc:picChg>
        <pc:picChg chg="add del mod">
          <ac:chgData name="Jim Kinsey" userId="738415321f83a051" providerId="LiveId" clId="{E1B553EA-EB28-4BE6-8359-59A19C6FCFDB}" dt="2019-04-27T00:15:54.663" v="42" actId="478"/>
          <ac:picMkLst>
            <pc:docMk/>
            <pc:sldMk cId="100644440" sldId="327"/>
            <ac:picMk id="21" creationId="{EA564C2E-0872-4E36-9B51-2E9EA1B8376B}"/>
          </ac:picMkLst>
        </pc:picChg>
        <pc:picChg chg="add del mod">
          <ac:chgData name="Jim Kinsey" userId="738415321f83a051" providerId="LiveId" clId="{E1B553EA-EB28-4BE6-8359-59A19C6FCFDB}" dt="2019-04-27T00:15:54.663" v="42" actId="478"/>
          <ac:picMkLst>
            <pc:docMk/>
            <pc:sldMk cId="100644440" sldId="327"/>
            <ac:picMk id="22" creationId="{DB8E5197-A007-430A-9487-89F149CB331F}"/>
          </ac:picMkLst>
        </pc:picChg>
      </pc:sldChg>
      <pc:sldChg chg="addSp delSp modSp add mod modTransition setBg">
        <pc:chgData name="Jim Kinsey" userId="738415321f83a051" providerId="LiveId" clId="{E1B553EA-EB28-4BE6-8359-59A19C6FCFDB}" dt="2019-04-28T19:03:08.722" v="1763" actId="20577"/>
        <pc:sldMkLst>
          <pc:docMk/>
          <pc:sldMk cId="1380241305" sldId="328"/>
        </pc:sldMkLst>
        <pc:spChg chg="del">
          <ac:chgData name="Jim Kinsey" userId="738415321f83a051" providerId="LiveId" clId="{E1B553EA-EB28-4BE6-8359-59A19C6FCFDB}" dt="2019-04-27T00:25:51.698" v="78" actId="478"/>
          <ac:spMkLst>
            <pc:docMk/>
            <pc:sldMk cId="1380241305" sldId="328"/>
            <ac:spMk id="2" creationId="{AB99DC67-C466-4A61-830D-4723439DCC46}"/>
          </ac:spMkLst>
        </pc:spChg>
        <pc:spChg chg="del">
          <ac:chgData name="Jim Kinsey" userId="738415321f83a051" providerId="LiveId" clId="{E1B553EA-EB28-4BE6-8359-59A19C6FCFDB}" dt="2019-04-27T00:25:55.644" v="79" actId="478"/>
          <ac:spMkLst>
            <pc:docMk/>
            <pc:sldMk cId="1380241305" sldId="328"/>
            <ac:spMk id="3" creationId="{CC23FA5F-ED97-440D-AFFB-CBB0C915E6A4}"/>
          </ac:spMkLst>
        </pc:spChg>
        <pc:spChg chg="add mod">
          <ac:chgData name="Jim Kinsey" userId="738415321f83a051" providerId="LiveId" clId="{E1B553EA-EB28-4BE6-8359-59A19C6FCFDB}" dt="2019-04-28T19:03:08.722" v="1763" actId="20577"/>
          <ac:spMkLst>
            <pc:docMk/>
            <pc:sldMk cId="1380241305" sldId="328"/>
            <ac:spMk id="4" creationId="{BD3C6296-703E-4EE4-9B74-DCC45F5683E2}"/>
          </ac:spMkLst>
        </pc:spChg>
        <pc:spChg chg="add del">
          <ac:chgData name="Jim Kinsey" userId="738415321f83a051" providerId="LiveId" clId="{E1B553EA-EB28-4BE6-8359-59A19C6FCFDB}" dt="2019-04-27T00:26:32.586" v="92" actId="26606"/>
          <ac:spMkLst>
            <pc:docMk/>
            <pc:sldMk cId="1380241305" sldId="328"/>
            <ac:spMk id="73" creationId="{CB44330D-EA18-4254-AA95-EB49948539B8}"/>
          </ac:spMkLst>
        </pc:spChg>
        <pc:spChg chg="add del">
          <ac:chgData name="Jim Kinsey" userId="738415321f83a051" providerId="LiveId" clId="{E1B553EA-EB28-4BE6-8359-59A19C6FCFDB}" dt="2019-04-27T00:26:32.586" v="92" actId="26606"/>
          <ac:spMkLst>
            <pc:docMk/>
            <pc:sldMk cId="1380241305" sldId="328"/>
            <ac:spMk id="1028" creationId="{32BC26D8-82FB-445E-AA49-62A77D7C1EE0}"/>
          </ac:spMkLst>
        </pc:spChg>
        <pc:picChg chg="add del">
          <ac:chgData name="Jim Kinsey" userId="738415321f83a051" providerId="LiveId" clId="{E1B553EA-EB28-4BE6-8359-59A19C6FCFDB}" dt="2019-04-27T00:26:14.064" v="84" actId="26606"/>
          <ac:picMkLst>
            <pc:docMk/>
            <pc:sldMk cId="1380241305" sldId="328"/>
            <ac:picMk id="71" creationId="{CB607B98-7700-4DC9-8BE8-A876255F9C52}"/>
          </ac:picMkLst>
        </pc:picChg>
        <pc:picChg chg="add mod">
          <ac:chgData name="Jim Kinsey" userId="738415321f83a051" providerId="LiveId" clId="{E1B553EA-EB28-4BE6-8359-59A19C6FCFDB}" dt="2019-04-27T00:26:37.819" v="94" actId="1076"/>
          <ac:picMkLst>
            <pc:docMk/>
            <pc:sldMk cId="1380241305" sldId="328"/>
            <ac:picMk id="1026" creationId="{AC799DD3-E747-4FE4-9179-355CB28D8FE2}"/>
          </ac:picMkLst>
        </pc:picChg>
      </pc:sldChg>
      <pc:sldChg chg="addSp delSp modSp add mod modTransition setBg setClrOvrMap">
        <pc:chgData name="Jim Kinsey" userId="738415321f83a051" providerId="LiveId" clId="{E1B553EA-EB28-4BE6-8359-59A19C6FCFDB}" dt="2019-04-28T19:02:44.096" v="1760"/>
        <pc:sldMkLst>
          <pc:docMk/>
          <pc:sldMk cId="2871288234" sldId="329"/>
        </pc:sldMkLst>
        <pc:spChg chg="mod ord">
          <ac:chgData name="Jim Kinsey" userId="738415321f83a051" providerId="LiveId" clId="{E1B553EA-EB28-4BE6-8359-59A19C6FCFDB}" dt="2019-04-27T01:08:45.678" v="632" actId="20577"/>
          <ac:spMkLst>
            <pc:docMk/>
            <pc:sldMk cId="2871288234" sldId="329"/>
            <ac:spMk id="2" creationId="{7111E626-8A82-4ED4-8624-5C9D3DC5FB33}"/>
          </ac:spMkLst>
        </pc:spChg>
        <pc:spChg chg="del mod">
          <ac:chgData name="Jim Kinsey" userId="738415321f83a051" providerId="LiveId" clId="{E1B553EA-EB28-4BE6-8359-59A19C6FCFDB}" dt="2019-04-27T00:32:09.578" v="310" actId="478"/>
          <ac:spMkLst>
            <pc:docMk/>
            <pc:sldMk cId="2871288234" sldId="329"/>
            <ac:spMk id="3" creationId="{248AF30B-A917-4C61-9F15-E1B5A54C9A7C}"/>
          </ac:spMkLst>
        </pc:spChg>
        <pc:spChg chg="add del">
          <ac:chgData name="Jim Kinsey" userId="738415321f83a051" providerId="LiveId" clId="{E1B553EA-EB28-4BE6-8359-59A19C6FCFDB}" dt="2019-04-27T00:32:45.743" v="315" actId="26606"/>
          <ac:spMkLst>
            <pc:docMk/>
            <pc:sldMk cId="2871288234" sldId="329"/>
            <ac:spMk id="71" creationId="{71B2258F-86CA-4D4D-8270-BC05FCDEBFB3}"/>
          </ac:spMkLst>
        </pc:spChg>
        <pc:spChg chg="add del">
          <ac:chgData name="Jim Kinsey" userId="738415321f83a051" providerId="LiveId" clId="{E1B553EA-EB28-4BE6-8359-59A19C6FCFDB}" dt="2019-04-27T00:32:47.455" v="317" actId="26606"/>
          <ac:spMkLst>
            <pc:docMk/>
            <pc:sldMk cId="2871288234" sldId="329"/>
            <ac:spMk id="4100" creationId="{87CC2527-562A-4F69-B487-4371E5B243E7}"/>
          </ac:spMkLst>
        </pc:spChg>
        <pc:spChg chg="add del">
          <ac:chgData name="Jim Kinsey" userId="738415321f83a051" providerId="LiveId" clId="{E1B553EA-EB28-4BE6-8359-59A19C6FCFDB}" dt="2019-04-27T00:32:53.029" v="319" actId="26606"/>
          <ac:spMkLst>
            <pc:docMk/>
            <pc:sldMk cId="2871288234" sldId="329"/>
            <ac:spMk id="4102" creationId="{71B2258F-86CA-4D4D-8270-BC05FCDEBFB3}"/>
          </ac:spMkLst>
        </pc:spChg>
        <pc:spChg chg="add del">
          <ac:chgData name="Jim Kinsey" userId="738415321f83a051" providerId="LiveId" clId="{E1B553EA-EB28-4BE6-8359-59A19C6FCFDB}" dt="2019-04-27T00:32:55.684" v="321" actId="26606"/>
          <ac:spMkLst>
            <pc:docMk/>
            <pc:sldMk cId="2871288234" sldId="329"/>
            <ac:spMk id="4104" creationId="{A4AC5506-6312-4701-8D3C-40187889A947}"/>
          </ac:spMkLst>
        </pc:spChg>
        <pc:spChg chg="add del">
          <ac:chgData name="Jim Kinsey" userId="738415321f83a051" providerId="LiveId" clId="{E1B553EA-EB28-4BE6-8359-59A19C6FCFDB}" dt="2019-04-27T00:32:59.065" v="323" actId="26606"/>
          <ac:spMkLst>
            <pc:docMk/>
            <pc:sldMk cId="2871288234" sldId="329"/>
            <ac:spMk id="4106" creationId="{6753252F-4873-4F63-801D-CC719279A7D5}"/>
          </ac:spMkLst>
        </pc:spChg>
        <pc:spChg chg="add del">
          <ac:chgData name="Jim Kinsey" userId="738415321f83a051" providerId="LiveId" clId="{E1B553EA-EB28-4BE6-8359-59A19C6FCFDB}" dt="2019-04-27T00:32:59.065" v="323" actId="26606"/>
          <ac:spMkLst>
            <pc:docMk/>
            <pc:sldMk cId="2871288234" sldId="329"/>
            <ac:spMk id="4107" creationId="{047C8CCB-F95D-4249-92DD-651249D3535A}"/>
          </ac:spMkLst>
        </pc:spChg>
        <pc:spChg chg="add">
          <ac:chgData name="Jim Kinsey" userId="738415321f83a051" providerId="LiveId" clId="{E1B553EA-EB28-4BE6-8359-59A19C6FCFDB}" dt="2019-04-27T00:32:59.080" v="324" actId="26606"/>
          <ac:spMkLst>
            <pc:docMk/>
            <pc:sldMk cId="2871288234" sldId="329"/>
            <ac:spMk id="4109" creationId="{A4AC5506-6312-4701-8D3C-40187889A947}"/>
          </ac:spMkLst>
        </pc:spChg>
        <pc:picChg chg="add mod">
          <ac:chgData name="Jim Kinsey" userId="738415321f83a051" providerId="LiveId" clId="{E1B553EA-EB28-4BE6-8359-59A19C6FCFDB}" dt="2019-04-27T00:32:59.080" v="324" actId="26606"/>
          <ac:picMkLst>
            <pc:docMk/>
            <pc:sldMk cId="2871288234" sldId="329"/>
            <ac:picMk id="4098" creationId="{4003544B-A3C0-4035-891F-04B065AEA5AC}"/>
          </ac:picMkLst>
        </pc:picChg>
        <pc:cxnChg chg="add del">
          <ac:chgData name="Jim Kinsey" userId="738415321f83a051" providerId="LiveId" clId="{E1B553EA-EB28-4BE6-8359-59A19C6FCFDB}" dt="2019-04-27T00:32:47.455" v="317" actId="26606"/>
          <ac:cxnSpMkLst>
            <pc:docMk/>
            <pc:sldMk cId="2871288234" sldId="329"/>
            <ac:cxnSpMk id="73" creationId="{BCDAEC91-5BCE-4B55-9CC0-43EF94CB734B}"/>
          </ac:cxnSpMkLst>
        </pc:cxnChg>
      </pc:sldChg>
      <pc:sldChg chg="addSp delSp modSp add mod modTransition setBg">
        <pc:chgData name="Jim Kinsey" userId="738415321f83a051" providerId="LiveId" clId="{E1B553EA-EB28-4BE6-8359-59A19C6FCFDB}" dt="2019-04-28T19:02:44.096" v="1760"/>
        <pc:sldMkLst>
          <pc:docMk/>
          <pc:sldMk cId="3240063080" sldId="330"/>
        </pc:sldMkLst>
        <pc:spChg chg="mod">
          <ac:chgData name="Jim Kinsey" userId="738415321f83a051" providerId="LiveId" clId="{E1B553EA-EB28-4BE6-8359-59A19C6FCFDB}" dt="2019-04-27T00:38:34.312" v="433" actId="26606"/>
          <ac:spMkLst>
            <pc:docMk/>
            <pc:sldMk cId="3240063080" sldId="330"/>
            <ac:spMk id="2" creationId="{F92C0429-DBB4-4B34-BAD6-DE88F3FF4CFB}"/>
          </ac:spMkLst>
        </pc:spChg>
        <pc:spChg chg="add del mod">
          <ac:chgData name="Jim Kinsey" userId="738415321f83a051" providerId="LiveId" clId="{E1B553EA-EB28-4BE6-8359-59A19C6FCFDB}" dt="2019-04-27T00:38:34.312" v="433" actId="26606"/>
          <ac:spMkLst>
            <pc:docMk/>
            <pc:sldMk cId="3240063080" sldId="330"/>
            <ac:spMk id="3" creationId="{6A71F6B6-20D3-4297-8946-610A739EF07F}"/>
          </ac:spMkLst>
        </pc:spChg>
        <pc:spChg chg="add del">
          <ac:chgData name="Jim Kinsey" userId="738415321f83a051" providerId="LiveId" clId="{E1B553EA-EB28-4BE6-8359-59A19C6FCFDB}" dt="2019-04-27T00:38:28.506" v="430" actId="26606"/>
          <ac:spMkLst>
            <pc:docMk/>
            <pc:sldMk cId="3240063080" sldId="330"/>
            <ac:spMk id="8" creationId="{15911E3A-C35B-4EF7-A355-B84E9A14AF4D}"/>
          </ac:spMkLst>
        </pc:spChg>
        <pc:spChg chg="add del">
          <ac:chgData name="Jim Kinsey" userId="738415321f83a051" providerId="LiveId" clId="{E1B553EA-EB28-4BE6-8359-59A19C6FCFDB}" dt="2019-04-27T00:38:14.798" v="426" actId="26606"/>
          <ac:spMkLst>
            <pc:docMk/>
            <pc:sldMk cId="3240063080" sldId="330"/>
            <ac:spMk id="10" creationId="{46C2E80F-49A6-4372-B103-219D417A55ED}"/>
          </ac:spMkLst>
        </pc:spChg>
        <pc:spChg chg="add del">
          <ac:chgData name="Jim Kinsey" userId="738415321f83a051" providerId="LiveId" clId="{E1B553EA-EB28-4BE6-8359-59A19C6FCFDB}" dt="2019-04-27T00:38:25.155" v="428" actId="26606"/>
          <ac:spMkLst>
            <pc:docMk/>
            <pc:sldMk cId="3240063080" sldId="330"/>
            <ac:spMk id="12" creationId="{46C2E80F-49A6-4372-B103-219D417A55ED}"/>
          </ac:spMkLst>
        </pc:spChg>
        <pc:spChg chg="add del">
          <ac:chgData name="Jim Kinsey" userId="738415321f83a051" providerId="LiveId" clId="{E1B553EA-EB28-4BE6-8359-59A19C6FCFDB}" dt="2019-04-27T00:38:34.286" v="432" actId="26606"/>
          <ac:spMkLst>
            <pc:docMk/>
            <pc:sldMk cId="3240063080" sldId="330"/>
            <ac:spMk id="14" creationId="{339C8D78-A644-462F-B674-F440635E5353}"/>
          </ac:spMkLst>
        </pc:spChg>
        <pc:spChg chg="add del">
          <ac:chgData name="Jim Kinsey" userId="738415321f83a051" providerId="LiveId" clId="{E1B553EA-EB28-4BE6-8359-59A19C6FCFDB}" dt="2019-04-27T00:38:28.506" v="430" actId="26606"/>
          <ac:spMkLst>
            <pc:docMk/>
            <pc:sldMk cId="3240063080" sldId="330"/>
            <ac:spMk id="39" creationId="{6A71F6B6-20D3-4297-8946-610A739EF07F}"/>
          </ac:spMkLst>
        </pc:spChg>
        <pc:spChg chg="add del">
          <ac:chgData name="Jim Kinsey" userId="738415321f83a051" providerId="LiveId" clId="{E1B553EA-EB28-4BE6-8359-59A19C6FCFDB}" dt="2019-04-27T00:38:34.286" v="432" actId="26606"/>
          <ac:spMkLst>
            <pc:docMk/>
            <pc:sldMk cId="3240063080" sldId="330"/>
            <ac:spMk id="41" creationId="{AFA67CD3-AB4E-4A7A-BEB8-53C445D8C44E}"/>
          </ac:spMkLst>
        </pc:spChg>
        <pc:spChg chg="add del">
          <ac:chgData name="Jim Kinsey" userId="738415321f83a051" providerId="LiveId" clId="{E1B553EA-EB28-4BE6-8359-59A19C6FCFDB}" dt="2019-04-27T00:38:34.286" v="432" actId="26606"/>
          <ac:spMkLst>
            <pc:docMk/>
            <pc:sldMk cId="3240063080" sldId="330"/>
            <ac:spMk id="43" creationId="{6A71F6B6-20D3-4297-8946-610A739EF07F}"/>
          </ac:spMkLst>
        </pc:spChg>
        <pc:spChg chg="add">
          <ac:chgData name="Jim Kinsey" userId="738415321f83a051" providerId="LiveId" clId="{E1B553EA-EB28-4BE6-8359-59A19C6FCFDB}" dt="2019-04-27T00:38:34.312" v="433" actId="26606"/>
          <ac:spMkLst>
            <pc:docMk/>
            <pc:sldMk cId="3240063080" sldId="330"/>
            <ac:spMk id="45" creationId="{46C2E80F-49A6-4372-B103-219D417A55ED}"/>
          </ac:spMkLst>
        </pc:spChg>
        <pc:grpChg chg="add del">
          <ac:chgData name="Jim Kinsey" userId="738415321f83a051" providerId="LiveId" clId="{E1B553EA-EB28-4BE6-8359-59A19C6FCFDB}" dt="2019-04-27T00:38:28.506" v="430" actId="26606"/>
          <ac:grpSpMkLst>
            <pc:docMk/>
            <pc:sldMk cId="3240063080" sldId="330"/>
            <ac:grpSpMk id="32" creationId="{E21ADB3D-AD65-44B4-847D-5E90E90A5D16}"/>
          </ac:grpSpMkLst>
        </pc:grpChg>
        <pc:grpChg chg="add del">
          <ac:chgData name="Jim Kinsey" userId="738415321f83a051" providerId="LiveId" clId="{E1B553EA-EB28-4BE6-8359-59A19C6FCFDB}" dt="2019-04-27T00:38:28.506" v="430" actId="26606"/>
          <ac:grpSpMkLst>
            <pc:docMk/>
            <pc:sldMk cId="3240063080" sldId="330"/>
            <ac:grpSpMk id="33" creationId="{5F8A7F7F-DD1A-4F41-98AC-B9CE2A620CDC}"/>
          </ac:grpSpMkLst>
        </pc:grpChg>
        <pc:graphicFrameChg chg="add del">
          <ac:chgData name="Jim Kinsey" userId="738415321f83a051" providerId="LiveId" clId="{E1B553EA-EB28-4BE6-8359-59A19C6FCFDB}" dt="2019-04-27T00:38:14.798" v="426" actId="26606"/>
          <ac:graphicFrameMkLst>
            <pc:docMk/>
            <pc:sldMk cId="3240063080" sldId="330"/>
            <ac:graphicFrameMk id="5" creationId="{4EAE9B9F-AD8D-449C-ACB0-71D29CC759F5}"/>
          </ac:graphicFrameMkLst>
        </pc:graphicFrameChg>
        <pc:graphicFrameChg chg="add del">
          <ac:chgData name="Jim Kinsey" userId="738415321f83a051" providerId="LiveId" clId="{E1B553EA-EB28-4BE6-8359-59A19C6FCFDB}" dt="2019-04-27T00:38:25.155" v="428" actId="26606"/>
          <ac:graphicFrameMkLst>
            <pc:docMk/>
            <pc:sldMk cId="3240063080" sldId="330"/>
            <ac:graphicFrameMk id="13" creationId="{2D24B217-F87E-40A3-9319-6BA831B48E71}"/>
          </ac:graphicFrameMkLst>
        </pc:graphicFrameChg>
        <pc:graphicFrameChg chg="add mod">
          <ac:chgData name="Jim Kinsey" userId="738415321f83a051" providerId="LiveId" clId="{E1B553EA-EB28-4BE6-8359-59A19C6FCFDB}" dt="2019-04-27T00:38:54.040" v="434" actId="12100"/>
          <ac:graphicFrameMkLst>
            <pc:docMk/>
            <pc:sldMk cId="3240063080" sldId="330"/>
            <ac:graphicFrameMk id="46" creationId="{2D24B217-F87E-40A3-9319-6BA831B48E71}"/>
          </ac:graphicFrameMkLst>
        </pc:graphicFrameChg>
        <pc:picChg chg="add del">
          <ac:chgData name="Jim Kinsey" userId="738415321f83a051" providerId="LiveId" clId="{E1B553EA-EB28-4BE6-8359-59A19C6FCFDB}" dt="2019-04-27T00:38:34.286" v="432" actId="26606"/>
          <ac:picMkLst>
            <pc:docMk/>
            <pc:sldMk cId="3240063080" sldId="330"/>
            <ac:picMk id="7" creationId="{9FA3A367-CBFA-42F8-98EC-C8E3AEDEC467}"/>
          </ac:picMkLst>
        </pc:picChg>
        <pc:picChg chg="add del">
          <ac:chgData name="Jim Kinsey" userId="738415321f83a051" providerId="LiveId" clId="{E1B553EA-EB28-4BE6-8359-59A19C6FCFDB}" dt="2019-04-27T00:38:34.286" v="432" actId="26606"/>
          <ac:picMkLst>
            <pc:docMk/>
            <pc:sldMk cId="3240063080" sldId="330"/>
            <ac:picMk id="42" creationId="{07CF545F-9C2E-4446-97CD-AD92990C2B68}"/>
          </ac:picMkLst>
        </pc:picChg>
      </pc:sldChg>
      <pc:sldChg chg="addSp delSp modSp add mod modTransition setBg">
        <pc:chgData name="Jim Kinsey" userId="738415321f83a051" providerId="LiveId" clId="{E1B553EA-EB28-4BE6-8359-59A19C6FCFDB}" dt="2019-04-28T19:02:44.096" v="1760"/>
        <pc:sldMkLst>
          <pc:docMk/>
          <pc:sldMk cId="1502106022" sldId="331"/>
        </pc:sldMkLst>
        <pc:spChg chg="del">
          <ac:chgData name="Jim Kinsey" userId="738415321f83a051" providerId="LiveId" clId="{E1B553EA-EB28-4BE6-8359-59A19C6FCFDB}" dt="2019-04-27T00:56:44.249" v="440" actId="478"/>
          <ac:spMkLst>
            <pc:docMk/>
            <pc:sldMk cId="1502106022" sldId="331"/>
            <ac:spMk id="2" creationId="{1B430403-F3F3-469A-AD14-09C60699D573}"/>
          </ac:spMkLst>
        </pc:spChg>
        <pc:spChg chg="del">
          <ac:chgData name="Jim Kinsey" userId="738415321f83a051" providerId="LiveId" clId="{E1B553EA-EB28-4BE6-8359-59A19C6FCFDB}" dt="2019-04-27T00:56:39.526" v="439" actId="478"/>
          <ac:spMkLst>
            <pc:docMk/>
            <pc:sldMk cId="1502106022" sldId="331"/>
            <ac:spMk id="3" creationId="{000AD60D-FA15-4573-88DE-AF73EB9A0633}"/>
          </ac:spMkLst>
        </pc:spChg>
        <pc:spChg chg="add mod">
          <ac:chgData name="Jim Kinsey" userId="738415321f83a051" providerId="LiveId" clId="{E1B553EA-EB28-4BE6-8359-59A19C6FCFDB}" dt="2019-04-27T01:04:53.647" v="604" actId="1036"/>
          <ac:spMkLst>
            <pc:docMk/>
            <pc:sldMk cId="1502106022" sldId="331"/>
            <ac:spMk id="5" creationId="{3F4674DE-A83F-477B-9788-308BF852FE07}"/>
          </ac:spMkLst>
        </pc:spChg>
        <pc:spChg chg="add del">
          <ac:chgData name="Jim Kinsey" userId="738415321f83a051" providerId="LiveId" clId="{E1B553EA-EB28-4BE6-8359-59A19C6FCFDB}" dt="2019-04-27T01:00:38.940" v="553" actId="26606"/>
          <ac:spMkLst>
            <pc:docMk/>
            <pc:sldMk cId="1502106022" sldId="331"/>
            <ac:spMk id="10" creationId="{3CD9DF72-87A3-404E-A828-84CBF11A8303}"/>
          </ac:spMkLst>
        </pc:spChg>
        <pc:picChg chg="add mod ord">
          <ac:chgData name="Jim Kinsey" userId="738415321f83a051" providerId="LiveId" clId="{E1B553EA-EB28-4BE6-8359-59A19C6FCFDB}" dt="2019-04-27T01:08:31.588" v="626" actId="1036"/>
          <ac:picMkLst>
            <pc:docMk/>
            <pc:sldMk cId="1502106022" sldId="331"/>
            <ac:picMk id="4" creationId="{3F3BB152-D586-4312-94F9-3D11AA6B72CC}"/>
          </ac:picMkLst>
        </pc:picChg>
        <pc:picChg chg="add del">
          <ac:chgData name="Jim Kinsey" userId="738415321f83a051" providerId="LiveId" clId="{E1B553EA-EB28-4BE6-8359-59A19C6FCFDB}" dt="2019-04-27T01:02:22.585" v="577" actId="26606"/>
          <ac:picMkLst>
            <pc:docMk/>
            <pc:sldMk cId="1502106022" sldId="331"/>
            <ac:picMk id="7" creationId="{19AE98B8-B73A-4724-B639-017087F9239F}"/>
          </ac:picMkLst>
        </pc:picChg>
        <pc:picChg chg="add">
          <ac:chgData name="Jim Kinsey" userId="738415321f83a051" providerId="LiveId" clId="{E1B553EA-EB28-4BE6-8359-59A19C6FCFDB}" dt="2019-04-27T01:02:22.585" v="577" actId="26606"/>
          <ac:picMkLst>
            <pc:docMk/>
            <pc:sldMk cId="1502106022" sldId="331"/>
            <ac:picMk id="11" creationId="{54DDEBDD-D8BD-41A6-8A0D-B00E3768B0F9}"/>
          </ac:picMkLst>
        </pc:picChg>
        <pc:cxnChg chg="add del">
          <ac:chgData name="Jim Kinsey" userId="738415321f83a051" providerId="LiveId" clId="{E1B553EA-EB28-4BE6-8359-59A19C6FCFDB}" dt="2019-04-27T01:02:11.936" v="574" actId="26606"/>
          <ac:cxnSpMkLst>
            <pc:docMk/>
            <pc:sldMk cId="1502106022" sldId="331"/>
            <ac:cxnSpMk id="9" creationId="{E4A809D5-3600-46D4-A466-67F2349A54FB}"/>
          </ac:cxnSpMkLst>
        </pc:cxnChg>
        <pc:cxnChg chg="add del">
          <ac:chgData name="Jim Kinsey" userId="738415321f83a051" providerId="LiveId" clId="{E1B553EA-EB28-4BE6-8359-59A19C6FCFDB}" dt="2019-04-27T01:00:38.940" v="553" actId="26606"/>
          <ac:cxnSpMkLst>
            <pc:docMk/>
            <pc:sldMk cId="1502106022" sldId="331"/>
            <ac:cxnSpMk id="12" creationId="{20E3A342-4D61-4E3F-AF90-1AB42AEB96CC}"/>
          </ac:cxnSpMkLst>
        </pc:cxnChg>
        <pc:cxnChg chg="add del">
          <ac:chgData name="Jim Kinsey" userId="738415321f83a051" providerId="LiveId" clId="{E1B553EA-EB28-4BE6-8359-59A19C6FCFDB}" dt="2019-04-27T01:00:41.359" v="555" actId="26606"/>
          <ac:cxnSpMkLst>
            <pc:docMk/>
            <pc:sldMk cId="1502106022" sldId="331"/>
            <ac:cxnSpMk id="14" creationId="{E4A809D5-3600-46D4-A466-67F2349A54FB}"/>
          </ac:cxnSpMkLst>
        </pc:cxnChg>
      </pc:sldChg>
      <pc:sldChg chg="addSp delSp modSp add mod modTransition setBg">
        <pc:chgData name="Jim Kinsey" userId="738415321f83a051" providerId="LiveId" clId="{E1B553EA-EB28-4BE6-8359-59A19C6FCFDB}" dt="2019-04-28T19:02:44.096" v="1760"/>
        <pc:sldMkLst>
          <pc:docMk/>
          <pc:sldMk cId="3267593629" sldId="332"/>
        </pc:sldMkLst>
        <pc:spChg chg="mod">
          <ac:chgData name="Jim Kinsey" userId="738415321f83a051" providerId="LiveId" clId="{E1B553EA-EB28-4BE6-8359-59A19C6FCFDB}" dt="2019-04-27T02:36:10.254" v="800" actId="20577"/>
          <ac:spMkLst>
            <pc:docMk/>
            <pc:sldMk cId="3267593629" sldId="332"/>
            <ac:spMk id="2" creationId="{A40C90D6-EF9F-4489-81B8-03DAD36FDCF1}"/>
          </ac:spMkLst>
        </pc:spChg>
        <pc:spChg chg="del mod">
          <ac:chgData name="Jim Kinsey" userId="738415321f83a051" providerId="LiveId" clId="{E1B553EA-EB28-4BE6-8359-59A19C6FCFDB}" dt="2019-04-27T02:28:10.532" v="671" actId="478"/>
          <ac:spMkLst>
            <pc:docMk/>
            <pc:sldMk cId="3267593629" sldId="332"/>
            <ac:spMk id="3" creationId="{A3ECC3A0-3021-4EC1-8FE3-B1A3729C5F10}"/>
          </ac:spMkLst>
        </pc:spChg>
        <pc:spChg chg="add mod">
          <ac:chgData name="Jim Kinsey" userId="738415321f83a051" providerId="LiveId" clId="{E1B553EA-EB28-4BE6-8359-59A19C6FCFDB}" dt="2019-04-27T02:39:28.174" v="928" actId="20577"/>
          <ac:spMkLst>
            <pc:docMk/>
            <pc:sldMk cId="3267593629" sldId="332"/>
            <ac:spMk id="5" creationId="{A943426A-E0D3-430F-9719-3C09F8638FBC}"/>
          </ac:spMkLst>
        </pc:spChg>
        <pc:spChg chg="add del">
          <ac:chgData name="Jim Kinsey" userId="738415321f83a051" providerId="LiveId" clId="{E1B553EA-EB28-4BE6-8359-59A19C6FCFDB}" dt="2019-04-27T02:33:22.185" v="732" actId="26606"/>
          <ac:spMkLst>
            <pc:docMk/>
            <pc:sldMk cId="3267593629" sldId="332"/>
            <ac:spMk id="71" creationId="{CEB41C5C-0F34-4DDA-9D7C-5E717F35F60C}"/>
          </ac:spMkLst>
        </pc:spChg>
        <pc:spChg chg="add del">
          <ac:chgData name="Jim Kinsey" userId="738415321f83a051" providerId="LiveId" clId="{E1B553EA-EB28-4BE6-8359-59A19C6FCFDB}" dt="2019-04-27T02:33:25.230" v="734" actId="26606"/>
          <ac:spMkLst>
            <pc:docMk/>
            <pc:sldMk cId="3267593629" sldId="332"/>
            <ac:spMk id="75" creationId="{339C8D78-A644-462F-B674-F440635E5353}"/>
          </ac:spMkLst>
        </pc:spChg>
        <pc:spChg chg="add del">
          <ac:chgData name="Jim Kinsey" userId="738415321f83a051" providerId="LiveId" clId="{E1B553EA-EB28-4BE6-8359-59A19C6FCFDB}" dt="2019-04-27T02:34:34.909" v="761" actId="26606"/>
          <ac:spMkLst>
            <pc:docMk/>
            <pc:sldMk cId="3267593629" sldId="332"/>
            <ac:spMk id="83" creationId="{73DE2CFE-42F2-48F0-8706-5264E012B10C}"/>
          </ac:spMkLst>
        </pc:spChg>
        <pc:spChg chg="add del">
          <ac:chgData name="Jim Kinsey" userId="738415321f83a051" providerId="LiveId" clId="{E1B553EA-EB28-4BE6-8359-59A19C6FCFDB}" dt="2019-04-27T02:33:25.230" v="734" actId="26606"/>
          <ac:spMkLst>
            <pc:docMk/>
            <pc:sldMk cId="3267593629" sldId="332"/>
            <ac:spMk id="5124" creationId="{AFA67CD3-AB4E-4A7A-BEB8-53C445D8C44E}"/>
          </ac:spMkLst>
        </pc:spChg>
        <pc:spChg chg="add del">
          <ac:chgData name="Jim Kinsey" userId="738415321f83a051" providerId="LiveId" clId="{E1B553EA-EB28-4BE6-8359-59A19C6FCFDB}" dt="2019-04-27T02:33:36.022" v="736" actId="26606"/>
          <ac:spMkLst>
            <pc:docMk/>
            <pc:sldMk cId="3267593629" sldId="332"/>
            <ac:spMk id="5126" creationId="{B6C29DB0-17E9-42FF-986E-0B7F493F4D24}"/>
          </ac:spMkLst>
        </pc:spChg>
        <pc:spChg chg="add del">
          <ac:chgData name="Jim Kinsey" userId="738415321f83a051" providerId="LiveId" clId="{E1B553EA-EB28-4BE6-8359-59A19C6FCFDB}" dt="2019-04-27T02:33:36.022" v="736" actId="26606"/>
          <ac:spMkLst>
            <pc:docMk/>
            <pc:sldMk cId="3267593629" sldId="332"/>
            <ac:spMk id="5127" creationId="{115AD956-A5B6-4760-B8B2-11E2DF6B0212}"/>
          </ac:spMkLst>
        </pc:spChg>
        <pc:spChg chg="add del">
          <ac:chgData name="Jim Kinsey" userId="738415321f83a051" providerId="LiveId" clId="{E1B553EA-EB28-4BE6-8359-59A19C6FCFDB}" dt="2019-04-27T02:33:38.995" v="738" actId="26606"/>
          <ac:spMkLst>
            <pc:docMk/>
            <pc:sldMk cId="3267593629" sldId="332"/>
            <ac:spMk id="5129" creationId="{C607803A-4E99-444E-94F7-8785CDDF5849}"/>
          </ac:spMkLst>
        </pc:spChg>
        <pc:spChg chg="add del">
          <ac:chgData name="Jim Kinsey" userId="738415321f83a051" providerId="LiveId" clId="{E1B553EA-EB28-4BE6-8359-59A19C6FCFDB}" dt="2019-04-27T02:33:38.995" v="738" actId="26606"/>
          <ac:spMkLst>
            <pc:docMk/>
            <pc:sldMk cId="3267593629" sldId="332"/>
            <ac:spMk id="5130" creationId="{2989BE6A-C309-418E-8ADD-1616A980570D}"/>
          </ac:spMkLst>
        </pc:spChg>
        <pc:spChg chg="add del">
          <ac:chgData name="Jim Kinsey" userId="738415321f83a051" providerId="LiveId" clId="{E1B553EA-EB28-4BE6-8359-59A19C6FCFDB}" dt="2019-04-27T02:33:45.545" v="740" actId="26606"/>
          <ac:spMkLst>
            <pc:docMk/>
            <pc:sldMk cId="3267593629" sldId="332"/>
            <ac:spMk id="5132" creationId="{867D4867-5BA7-4462-B2F6-A23F4A622AA7}"/>
          </ac:spMkLst>
        </pc:spChg>
        <pc:spChg chg="add del">
          <ac:chgData name="Jim Kinsey" userId="738415321f83a051" providerId="LiveId" clId="{E1B553EA-EB28-4BE6-8359-59A19C6FCFDB}" dt="2019-04-27T02:34:34.922" v="762" actId="26606"/>
          <ac:spMkLst>
            <pc:docMk/>
            <pc:sldMk cId="3267593629" sldId="332"/>
            <ac:spMk id="5134" creationId="{CEB41C5C-0F34-4DDA-9D7C-5E717F35F60C}"/>
          </ac:spMkLst>
        </pc:spChg>
        <pc:spChg chg="add">
          <ac:chgData name="Jim Kinsey" userId="738415321f83a051" providerId="LiveId" clId="{E1B553EA-EB28-4BE6-8359-59A19C6FCFDB}" dt="2019-04-27T02:34:34.922" v="762" actId="26606"/>
          <ac:spMkLst>
            <pc:docMk/>
            <pc:sldMk cId="3267593629" sldId="332"/>
            <ac:spMk id="5136" creationId="{CEB41C5C-0F34-4DDA-9D7C-5E717F35F60C}"/>
          </ac:spMkLst>
        </pc:spChg>
        <pc:picChg chg="add del">
          <ac:chgData name="Jim Kinsey" userId="738415321f83a051" providerId="LiveId" clId="{E1B553EA-EB28-4BE6-8359-59A19C6FCFDB}" dt="2019-04-27T02:30:53.961" v="674" actId="478"/>
          <ac:picMkLst>
            <pc:docMk/>
            <pc:sldMk cId="3267593629" sldId="332"/>
            <ac:picMk id="4" creationId="{4073136E-2658-4BD7-B94F-4A7C904F9F5B}"/>
          </ac:picMkLst>
        </pc:picChg>
        <pc:picChg chg="add del">
          <ac:chgData name="Jim Kinsey" userId="738415321f83a051" providerId="LiveId" clId="{E1B553EA-EB28-4BE6-8359-59A19C6FCFDB}" dt="2019-04-27T02:33:25.230" v="734" actId="26606"/>
          <ac:picMkLst>
            <pc:docMk/>
            <pc:sldMk cId="3267593629" sldId="332"/>
            <ac:picMk id="73" creationId="{07CF545F-9C2E-4446-97CD-AD92990C2B68}"/>
          </ac:picMkLst>
        </pc:picChg>
        <pc:picChg chg="add mod ord">
          <ac:chgData name="Jim Kinsey" userId="738415321f83a051" providerId="LiveId" clId="{E1B553EA-EB28-4BE6-8359-59A19C6FCFDB}" dt="2019-04-27T02:34:34.909" v="761" actId="26606"/>
          <ac:picMkLst>
            <pc:docMk/>
            <pc:sldMk cId="3267593629" sldId="332"/>
            <ac:picMk id="5122" creationId="{5E26671C-7AAD-4FAB-89B8-9E525CFCB6C2}"/>
          </ac:picMkLst>
        </pc:picChg>
      </pc:sldChg>
      <pc:sldChg chg="addSp delSp modSp add mod modTransition setBg">
        <pc:chgData name="Jim Kinsey" userId="738415321f83a051" providerId="LiveId" clId="{E1B553EA-EB28-4BE6-8359-59A19C6FCFDB}" dt="2019-04-28T19:02:44.096" v="1760"/>
        <pc:sldMkLst>
          <pc:docMk/>
          <pc:sldMk cId="2670435659" sldId="333"/>
        </pc:sldMkLst>
        <pc:spChg chg="mod">
          <ac:chgData name="Jim Kinsey" userId="738415321f83a051" providerId="LiveId" clId="{E1B553EA-EB28-4BE6-8359-59A19C6FCFDB}" dt="2019-04-27T02:43:01.692" v="956" actId="1076"/>
          <ac:spMkLst>
            <pc:docMk/>
            <pc:sldMk cId="2670435659" sldId="333"/>
            <ac:spMk id="2" creationId="{9E4692A3-CB75-4906-A508-EE2195758B9D}"/>
          </ac:spMkLst>
        </pc:spChg>
        <pc:spChg chg="del">
          <ac:chgData name="Jim Kinsey" userId="738415321f83a051" providerId="LiveId" clId="{E1B553EA-EB28-4BE6-8359-59A19C6FCFDB}" dt="2019-04-27T02:40:19.649" v="930" actId="478"/>
          <ac:spMkLst>
            <pc:docMk/>
            <pc:sldMk cId="2670435659" sldId="333"/>
            <ac:spMk id="3" creationId="{3F7D1185-E1DA-4613-B3FC-9ACA84A59C2B}"/>
          </ac:spMkLst>
        </pc:spChg>
        <pc:picChg chg="add mod">
          <ac:chgData name="Jim Kinsey" userId="738415321f83a051" providerId="LiveId" clId="{E1B553EA-EB28-4BE6-8359-59A19C6FCFDB}" dt="2019-04-27T02:42:07.402" v="948" actId="1076"/>
          <ac:picMkLst>
            <pc:docMk/>
            <pc:sldMk cId="2670435659" sldId="333"/>
            <ac:picMk id="6146" creationId="{1638DA11-BFAB-4F1A-8642-1F28C16A43A3}"/>
          </ac:picMkLst>
        </pc:picChg>
      </pc:sldChg>
      <pc:sldChg chg="addSp delSp modSp add mod modTransition setBg">
        <pc:chgData name="Jim Kinsey" userId="738415321f83a051" providerId="LiveId" clId="{E1B553EA-EB28-4BE6-8359-59A19C6FCFDB}" dt="2019-04-28T19:02:44.096" v="1760"/>
        <pc:sldMkLst>
          <pc:docMk/>
          <pc:sldMk cId="2257323627" sldId="334"/>
        </pc:sldMkLst>
        <pc:spChg chg="del">
          <ac:chgData name="Jim Kinsey" userId="738415321f83a051" providerId="LiveId" clId="{E1B553EA-EB28-4BE6-8359-59A19C6FCFDB}" dt="2019-04-27T02:44:12.700" v="962" actId="478"/>
          <ac:spMkLst>
            <pc:docMk/>
            <pc:sldMk cId="2257323627" sldId="334"/>
            <ac:spMk id="2" creationId="{AF0A9C22-2633-4360-B4A3-CBA66C0EE78B}"/>
          </ac:spMkLst>
        </pc:spChg>
        <pc:spChg chg="del">
          <ac:chgData name="Jim Kinsey" userId="738415321f83a051" providerId="LiveId" clId="{E1B553EA-EB28-4BE6-8359-59A19C6FCFDB}" dt="2019-04-27T02:44:16.693" v="963" actId="478"/>
          <ac:spMkLst>
            <pc:docMk/>
            <pc:sldMk cId="2257323627" sldId="334"/>
            <ac:spMk id="3" creationId="{E3A4433B-937B-4A28-8567-CEE772EA04F4}"/>
          </ac:spMkLst>
        </pc:spChg>
        <pc:spChg chg="add mod">
          <ac:chgData name="Jim Kinsey" userId="738415321f83a051" providerId="LiveId" clId="{E1B553EA-EB28-4BE6-8359-59A19C6FCFDB}" dt="2019-04-27T02:45:29.688" v="973" actId="122"/>
          <ac:spMkLst>
            <pc:docMk/>
            <pc:sldMk cId="2257323627" sldId="334"/>
            <ac:spMk id="4" creationId="{D675CBDD-F1ED-4298-9B6C-403964631CDA}"/>
          </ac:spMkLst>
        </pc:spChg>
        <pc:picChg chg="add mod ord">
          <ac:chgData name="Jim Kinsey" userId="738415321f83a051" providerId="LiveId" clId="{E1B553EA-EB28-4BE6-8359-59A19C6FCFDB}" dt="2019-04-27T02:45:06.989" v="966" actId="26606"/>
          <ac:picMkLst>
            <pc:docMk/>
            <pc:sldMk cId="2257323627" sldId="334"/>
            <ac:picMk id="7170" creationId="{E04EDB38-51CD-40C8-9893-719AA74DF445}"/>
          </ac:picMkLst>
        </pc:picChg>
      </pc:sldChg>
      <pc:sldChg chg="addSp delSp modSp add mod modTransition setBg">
        <pc:chgData name="Jim Kinsey" userId="738415321f83a051" providerId="LiveId" clId="{E1B553EA-EB28-4BE6-8359-59A19C6FCFDB}" dt="2019-04-28T19:02:44.096" v="1760"/>
        <pc:sldMkLst>
          <pc:docMk/>
          <pc:sldMk cId="2283869178" sldId="335"/>
        </pc:sldMkLst>
        <pc:spChg chg="del">
          <ac:chgData name="Jim Kinsey" userId="738415321f83a051" providerId="LiveId" clId="{E1B553EA-EB28-4BE6-8359-59A19C6FCFDB}" dt="2019-04-27T16:57:46.707" v="976" actId="478"/>
          <ac:spMkLst>
            <pc:docMk/>
            <pc:sldMk cId="2283869178" sldId="335"/>
            <ac:spMk id="2" creationId="{A64A01A8-E7B0-4201-B894-DAEB4F711B4F}"/>
          </ac:spMkLst>
        </pc:spChg>
        <pc:spChg chg="del">
          <ac:chgData name="Jim Kinsey" userId="738415321f83a051" providerId="LiveId" clId="{E1B553EA-EB28-4BE6-8359-59A19C6FCFDB}" dt="2019-04-27T16:57:42.719" v="975" actId="478"/>
          <ac:spMkLst>
            <pc:docMk/>
            <pc:sldMk cId="2283869178" sldId="335"/>
            <ac:spMk id="3" creationId="{8017CE97-6DEB-46BB-89EC-5210D010A152}"/>
          </ac:spMkLst>
        </pc:spChg>
        <pc:spChg chg="add del mod">
          <ac:chgData name="Jim Kinsey" userId="738415321f83a051" providerId="LiveId" clId="{E1B553EA-EB28-4BE6-8359-59A19C6FCFDB}" dt="2019-04-27T17:00:15.785" v="987" actId="478"/>
          <ac:spMkLst>
            <pc:docMk/>
            <pc:sldMk cId="2283869178" sldId="335"/>
            <ac:spMk id="4" creationId="{F03AC57B-8E8A-4A90-9AA6-0AA5DE95EDBA}"/>
          </ac:spMkLst>
        </pc:spChg>
        <pc:spChg chg="add mod">
          <ac:chgData name="Jim Kinsey" userId="738415321f83a051" providerId="LiveId" clId="{E1B553EA-EB28-4BE6-8359-59A19C6FCFDB}" dt="2019-04-27T17:05:31.589" v="1067" actId="1076"/>
          <ac:spMkLst>
            <pc:docMk/>
            <pc:sldMk cId="2283869178" sldId="335"/>
            <ac:spMk id="5" creationId="{39D5379D-591B-45A3-BABE-C1416474408E}"/>
          </ac:spMkLst>
        </pc:spChg>
        <pc:picChg chg="add mod">
          <ac:chgData name="Jim Kinsey" userId="738415321f83a051" providerId="LiveId" clId="{E1B553EA-EB28-4BE6-8359-59A19C6FCFDB}" dt="2019-04-27T17:01:36.397" v="1005" actId="1076"/>
          <ac:picMkLst>
            <pc:docMk/>
            <pc:sldMk cId="2283869178" sldId="335"/>
            <ac:picMk id="8194" creationId="{19EC65A8-3E8B-477C-B509-95C6CD48F586}"/>
          </ac:picMkLst>
        </pc:picChg>
      </pc:sldChg>
      <pc:sldChg chg="addSp delSp modSp add modTransition">
        <pc:chgData name="Jim Kinsey" userId="738415321f83a051" providerId="LiveId" clId="{E1B553EA-EB28-4BE6-8359-59A19C6FCFDB}" dt="2019-04-28T19:02:44.096" v="1760"/>
        <pc:sldMkLst>
          <pc:docMk/>
          <pc:sldMk cId="894919537" sldId="336"/>
        </pc:sldMkLst>
        <pc:spChg chg="del">
          <ac:chgData name="Jim Kinsey" userId="738415321f83a051" providerId="LiveId" clId="{E1B553EA-EB28-4BE6-8359-59A19C6FCFDB}" dt="2019-04-27T17:01:46.005" v="1007" actId="478"/>
          <ac:spMkLst>
            <pc:docMk/>
            <pc:sldMk cId="894919537" sldId="336"/>
            <ac:spMk id="2" creationId="{33F03EE1-99E1-44A8-87D7-E01F483927F6}"/>
          </ac:spMkLst>
        </pc:spChg>
        <pc:spChg chg="del">
          <ac:chgData name="Jim Kinsey" userId="738415321f83a051" providerId="LiveId" clId="{E1B553EA-EB28-4BE6-8359-59A19C6FCFDB}" dt="2019-04-27T17:01:52.696" v="1008" actId="478"/>
          <ac:spMkLst>
            <pc:docMk/>
            <pc:sldMk cId="894919537" sldId="336"/>
            <ac:spMk id="3" creationId="{09B194CC-F8F8-4511-9A79-85D8F872C760}"/>
          </ac:spMkLst>
        </pc:spChg>
        <pc:spChg chg="add mod">
          <ac:chgData name="Jim Kinsey" userId="738415321f83a051" providerId="LiveId" clId="{E1B553EA-EB28-4BE6-8359-59A19C6FCFDB}" dt="2019-04-27T17:09:50.162" v="1217" actId="1037"/>
          <ac:spMkLst>
            <pc:docMk/>
            <pc:sldMk cId="894919537" sldId="336"/>
            <ac:spMk id="4" creationId="{83D20B7E-24CC-42E6-B3D6-55DF699130A5}"/>
          </ac:spMkLst>
        </pc:spChg>
        <pc:spChg chg="add mod">
          <ac:chgData name="Jim Kinsey" userId="738415321f83a051" providerId="LiveId" clId="{E1B553EA-EB28-4BE6-8359-59A19C6FCFDB}" dt="2019-04-27T18:48:42.048" v="1233" actId="14100"/>
          <ac:spMkLst>
            <pc:docMk/>
            <pc:sldMk cId="894919537" sldId="336"/>
            <ac:spMk id="5" creationId="{C4858106-0742-4E70-BAA3-47C0D7757ABA}"/>
          </ac:spMkLst>
        </pc:spChg>
        <pc:spChg chg="add mod">
          <ac:chgData name="Jim Kinsey" userId="738415321f83a051" providerId="LiveId" clId="{E1B553EA-EB28-4BE6-8359-59A19C6FCFDB}" dt="2019-04-27T17:09:33.513" v="1214" actId="1076"/>
          <ac:spMkLst>
            <pc:docMk/>
            <pc:sldMk cId="894919537" sldId="336"/>
            <ac:spMk id="9" creationId="{A1723DF9-62B9-45CF-823C-8342E58104D2}"/>
          </ac:spMkLst>
        </pc:spChg>
        <pc:spChg chg="add mod">
          <ac:chgData name="Jim Kinsey" userId="738415321f83a051" providerId="LiveId" clId="{E1B553EA-EB28-4BE6-8359-59A19C6FCFDB}" dt="2019-04-27T17:09:13.407" v="1211" actId="1076"/>
          <ac:spMkLst>
            <pc:docMk/>
            <pc:sldMk cId="894919537" sldId="336"/>
            <ac:spMk id="10" creationId="{8D357DA2-20FB-45D8-823F-A16984A3728E}"/>
          </ac:spMkLst>
        </pc:spChg>
        <pc:picChg chg="add del">
          <ac:chgData name="Jim Kinsey" userId="738415321f83a051" providerId="LiveId" clId="{E1B553EA-EB28-4BE6-8359-59A19C6FCFDB}" dt="2019-04-27T17:04:32.677" v="1027"/>
          <ac:picMkLst>
            <pc:docMk/>
            <pc:sldMk cId="894919537" sldId="336"/>
            <ac:picMk id="9218" creationId="{FCD06D30-4BB1-4068-B023-873CCC0A8517}"/>
          </ac:picMkLst>
        </pc:picChg>
        <pc:picChg chg="add mod">
          <ac:chgData name="Jim Kinsey" userId="738415321f83a051" providerId="LiveId" clId="{E1B553EA-EB28-4BE6-8359-59A19C6FCFDB}" dt="2019-04-27T17:09:28.532" v="1213" actId="1076"/>
          <ac:picMkLst>
            <pc:docMk/>
            <pc:sldMk cId="894919537" sldId="336"/>
            <ac:picMk id="9220" creationId="{22721B9D-723A-464A-B6AE-96BEFFCBB987}"/>
          </ac:picMkLst>
        </pc:picChg>
        <pc:picChg chg="add mod">
          <ac:chgData name="Jim Kinsey" userId="738415321f83a051" providerId="LiveId" clId="{E1B553EA-EB28-4BE6-8359-59A19C6FCFDB}" dt="2019-04-27T17:09:40.967" v="1215" actId="1076"/>
          <ac:picMkLst>
            <pc:docMk/>
            <pc:sldMk cId="894919537" sldId="336"/>
            <ac:picMk id="9222" creationId="{34E73B9B-F696-4E3D-BE6B-A5749B0FFF98}"/>
          </ac:picMkLst>
        </pc:picChg>
        <pc:picChg chg="add mod">
          <ac:chgData name="Jim Kinsey" userId="738415321f83a051" providerId="LiveId" clId="{E1B553EA-EB28-4BE6-8359-59A19C6FCFDB}" dt="2019-04-27T17:10:01.099" v="1218" actId="1076"/>
          <ac:picMkLst>
            <pc:docMk/>
            <pc:sldMk cId="894919537" sldId="336"/>
            <ac:picMk id="9224" creationId="{0AB1A640-5190-4A49-9BFB-E09E3A72D35B}"/>
          </ac:picMkLst>
        </pc:picChg>
      </pc:sldChg>
      <pc:sldChg chg="addSp delSp modSp add modTransition">
        <pc:chgData name="Jim Kinsey" userId="738415321f83a051" providerId="LiveId" clId="{E1B553EA-EB28-4BE6-8359-59A19C6FCFDB}" dt="2019-04-28T19:02:44.096" v="1760"/>
        <pc:sldMkLst>
          <pc:docMk/>
          <pc:sldMk cId="1312528720" sldId="337"/>
        </pc:sldMkLst>
        <pc:spChg chg="del">
          <ac:chgData name="Jim Kinsey" userId="738415321f83a051" providerId="LiveId" clId="{E1B553EA-EB28-4BE6-8359-59A19C6FCFDB}" dt="2019-04-27T17:04:40.326" v="1029" actId="478"/>
          <ac:spMkLst>
            <pc:docMk/>
            <pc:sldMk cId="1312528720" sldId="337"/>
            <ac:spMk id="2" creationId="{230755C5-06A3-45ED-9050-61C916C366D0}"/>
          </ac:spMkLst>
        </pc:spChg>
        <pc:spChg chg="del">
          <ac:chgData name="Jim Kinsey" userId="738415321f83a051" providerId="LiveId" clId="{E1B553EA-EB28-4BE6-8359-59A19C6FCFDB}" dt="2019-04-27T17:04:42.804" v="1030" actId="478"/>
          <ac:spMkLst>
            <pc:docMk/>
            <pc:sldMk cId="1312528720" sldId="337"/>
            <ac:spMk id="3" creationId="{752F297C-F887-4D53-91A2-64A872F0D840}"/>
          </ac:spMkLst>
        </pc:spChg>
        <pc:spChg chg="add mod">
          <ac:chgData name="Jim Kinsey" userId="738415321f83a051" providerId="LiveId" clId="{E1B553EA-EB28-4BE6-8359-59A19C6FCFDB}" dt="2019-04-27T23:54:45.577" v="1484" actId="1038"/>
          <ac:spMkLst>
            <pc:docMk/>
            <pc:sldMk cId="1312528720" sldId="337"/>
            <ac:spMk id="9" creationId="{D5EA5C34-61F7-41A9-9304-4DEA40697DF9}"/>
          </ac:spMkLst>
        </pc:spChg>
        <pc:spChg chg="add mod">
          <ac:chgData name="Jim Kinsey" userId="738415321f83a051" providerId="LiveId" clId="{E1B553EA-EB28-4BE6-8359-59A19C6FCFDB}" dt="2019-04-27T23:54:32.605" v="1465" actId="1037"/>
          <ac:spMkLst>
            <pc:docMk/>
            <pc:sldMk cId="1312528720" sldId="337"/>
            <ac:spMk id="10" creationId="{3DC2D83C-4642-460A-8518-A22DAD8E4093}"/>
          </ac:spMkLst>
        </pc:spChg>
        <pc:spChg chg="add mod">
          <ac:chgData name="Jim Kinsey" userId="738415321f83a051" providerId="LiveId" clId="{E1B553EA-EB28-4BE6-8359-59A19C6FCFDB}" dt="2019-04-27T23:54:40.005" v="1471" actId="1038"/>
          <ac:spMkLst>
            <pc:docMk/>
            <pc:sldMk cId="1312528720" sldId="337"/>
            <ac:spMk id="11" creationId="{7F4E277E-AEF2-4F5F-8FF7-EB5DE0C5632A}"/>
          </ac:spMkLst>
        </pc:spChg>
        <pc:grpChg chg="add mod">
          <ac:chgData name="Jim Kinsey" userId="738415321f83a051" providerId="LiveId" clId="{E1B553EA-EB28-4BE6-8359-59A19C6FCFDB}" dt="2019-04-27T23:53:58.416" v="1442" actId="1076"/>
          <ac:grpSpMkLst>
            <pc:docMk/>
            <pc:sldMk cId="1312528720" sldId="337"/>
            <ac:grpSpMk id="8" creationId="{7B3634DE-B95E-4089-977A-D7C907BF1B15}"/>
          </ac:grpSpMkLst>
        </pc:grpChg>
        <pc:picChg chg="add mod">
          <ac:chgData name="Jim Kinsey" userId="738415321f83a051" providerId="LiveId" clId="{E1B553EA-EB28-4BE6-8359-59A19C6FCFDB}" dt="2019-04-27T23:47:59.113" v="1262" actId="164"/>
          <ac:picMkLst>
            <pc:docMk/>
            <pc:sldMk cId="1312528720" sldId="337"/>
            <ac:picMk id="4" creationId="{668BE2B6-5298-419C-8E58-858E3E19BA79}"/>
          </ac:picMkLst>
        </pc:picChg>
        <pc:picChg chg="add mod">
          <ac:chgData name="Jim Kinsey" userId="738415321f83a051" providerId="LiveId" clId="{E1B553EA-EB28-4BE6-8359-59A19C6FCFDB}" dt="2019-04-27T23:53:53.760" v="1441" actId="1076"/>
          <ac:picMkLst>
            <pc:docMk/>
            <pc:sldMk cId="1312528720" sldId="337"/>
            <ac:picMk id="5" creationId="{2063ECA7-3583-4D00-8E97-2B8484AC8285}"/>
          </ac:picMkLst>
        </pc:picChg>
        <pc:picChg chg="add mod">
          <ac:chgData name="Jim Kinsey" userId="738415321f83a051" providerId="LiveId" clId="{E1B553EA-EB28-4BE6-8359-59A19C6FCFDB}" dt="2019-04-27T23:53:37.892" v="1439" actId="1076"/>
          <ac:picMkLst>
            <pc:docMk/>
            <pc:sldMk cId="1312528720" sldId="337"/>
            <ac:picMk id="6" creationId="{8ECDD338-0498-483D-B2C0-4C8453AC21EE}"/>
          </ac:picMkLst>
        </pc:picChg>
        <pc:picChg chg="add mod">
          <ac:chgData name="Jim Kinsey" userId="738415321f83a051" providerId="LiveId" clId="{E1B553EA-EB28-4BE6-8359-59A19C6FCFDB}" dt="2019-04-27T23:47:59.113" v="1262" actId="164"/>
          <ac:picMkLst>
            <pc:docMk/>
            <pc:sldMk cId="1312528720" sldId="337"/>
            <ac:picMk id="7" creationId="{3FAA9076-0D64-49B4-9ACF-FEB20526E964}"/>
          </ac:picMkLst>
        </pc:picChg>
      </pc:sldChg>
      <pc:sldChg chg="addSp delSp modSp add modTransition">
        <pc:chgData name="Jim Kinsey" userId="738415321f83a051" providerId="LiveId" clId="{E1B553EA-EB28-4BE6-8359-59A19C6FCFDB}" dt="2019-04-28T19:02:44.096" v="1760"/>
        <pc:sldMkLst>
          <pc:docMk/>
          <pc:sldMk cId="778804503" sldId="338"/>
        </pc:sldMkLst>
        <pc:spChg chg="del">
          <ac:chgData name="Jim Kinsey" userId="738415321f83a051" providerId="LiveId" clId="{E1B553EA-EB28-4BE6-8359-59A19C6FCFDB}" dt="2019-04-27T23:57:38.317" v="1495" actId="478"/>
          <ac:spMkLst>
            <pc:docMk/>
            <pc:sldMk cId="778804503" sldId="338"/>
            <ac:spMk id="2" creationId="{8ED330A5-FEBA-4A0A-92E4-7FAB3A883DC3}"/>
          </ac:spMkLst>
        </pc:spChg>
        <pc:spChg chg="del">
          <ac:chgData name="Jim Kinsey" userId="738415321f83a051" providerId="LiveId" clId="{E1B553EA-EB28-4BE6-8359-59A19C6FCFDB}" dt="2019-04-27T23:57:40.261" v="1496" actId="478"/>
          <ac:spMkLst>
            <pc:docMk/>
            <pc:sldMk cId="778804503" sldId="338"/>
            <ac:spMk id="3" creationId="{6805C857-4443-48E6-B30B-3526D85EBB2A}"/>
          </ac:spMkLst>
        </pc:spChg>
        <pc:spChg chg="add mod">
          <ac:chgData name="Jim Kinsey" userId="738415321f83a051" providerId="LiveId" clId="{E1B553EA-EB28-4BE6-8359-59A19C6FCFDB}" dt="2019-04-28T00:16:13.201" v="1587" actId="1076"/>
          <ac:spMkLst>
            <pc:docMk/>
            <pc:sldMk cId="778804503" sldId="338"/>
            <ac:spMk id="4" creationId="{11FAB33C-2B7E-4165-9872-06AB8F9F140B}"/>
          </ac:spMkLst>
        </pc:spChg>
        <pc:picChg chg="add del mod">
          <ac:chgData name="Jim Kinsey" userId="738415321f83a051" providerId="LiveId" clId="{E1B553EA-EB28-4BE6-8359-59A19C6FCFDB}" dt="2019-04-28T00:01:51.709" v="1504" actId="478"/>
          <ac:picMkLst>
            <pc:docMk/>
            <pc:sldMk cId="778804503" sldId="338"/>
            <ac:picMk id="10242" creationId="{A31B0E57-C1C9-45DF-A939-87BF55E0B1B0}"/>
          </ac:picMkLst>
        </pc:picChg>
        <pc:picChg chg="add mod">
          <ac:chgData name="Jim Kinsey" userId="738415321f83a051" providerId="LiveId" clId="{E1B553EA-EB28-4BE6-8359-59A19C6FCFDB}" dt="2019-04-28T00:14:51.446" v="1567" actId="1076"/>
          <ac:picMkLst>
            <pc:docMk/>
            <pc:sldMk cId="778804503" sldId="338"/>
            <ac:picMk id="10244" creationId="{2BA02AB1-0532-47F6-9D58-50539173E43A}"/>
          </ac:picMkLst>
        </pc:picChg>
      </pc:sldChg>
      <pc:sldChg chg="addSp delSp modSp add mod modTransition setBg modAnim">
        <pc:chgData name="Jim Kinsey" userId="738415321f83a051" providerId="LiveId" clId="{E1B553EA-EB28-4BE6-8359-59A19C6FCFDB}" dt="2019-04-28T19:02:44.096" v="1760"/>
        <pc:sldMkLst>
          <pc:docMk/>
          <pc:sldMk cId="1747413068" sldId="339"/>
        </pc:sldMkLst>
        <pc:spChg chg="del">
          <ac:chgData name="Jim Kinsey" userId="738415321f83a051" providerId="LiveId" clId="{E1B553EA-EB28-4BE6-8359-59A19C6FCFDB}" dt="2019-04-28T00:16:28.192" v="1589" actId="478"/>
          <ac:spMkLst>
            <pc:docMk/>
            <pc:sldMk cId="1747413068" sldId="339"/>
            <ac:spMk id="2" creationId="{5BE2FBA8-2808-47E9-B6F7-644BAE9B799E}"/>
          </ac:spMkLst>
        </pc:spChg>
        <pc:spChg chg="del">
          <ac:chgData name="Jim Kinsey" userId="738415321f83a051" providerId="LiveId" clId="{E1B553EA-EB28-4BE6-8359-59A19C6FCFDB}" dt="2019-04-28T00:16:29.982" v="1590" actId="478"/>
          <ac:spMkLst>
            <pc:docMk/>
            <pc:sldMk cId="1747413068" sldId="339"/>
            <ac:spMk id="3" creationId="{E6762EE6-2368-46DF-A7DF-B2272553E275}"/>
          </ac:spMkLst>
        </pc:spChg>
        <pc:spChg chg="add mod">
          <ac:chgData name="Jim Kinsey" userId="738415321f83a051" providerId="LiveId" clId="{E1B553EA-EB28-4BE6-8359-59A19C6FCFDB}" dt="2019-04-28T00:21:13.790" v="1736" actId="208"/>
          <ac:spMkLst>
            <pc:docMk/>
            <pc:sldMk cId="1747413068" sldId="339"/>
            <ac:spMk id="4" creationId="{2F63C259-99F8-4E18-9F3F-1A43FEE4382D}"/>
          </ac:spMkLst>
        </pc:spChg>
        <pc:picChg chg="add mod">
          <ac:chgData name="Jim Kinsey" userId="738415321f83a051" providerId="LiveId" clId="{E1B553EA-EB28-4BE6-8359-59A19C6FCFDB}" dt="2019-04-28T00:18:53.019" v="1596" actId="1076"/>
          <ac:picMkLst>
            <pc:docMk/>
            <pc:sldMk cId="1747413068" sldId="339"/>
            <ac:picMk id="12290" creationId="{101A1946-D332-453E-BD2E-AEDFAF9E5F61}"/>
          </ac:picMkLst>
        </pc:picChg>
      </pc:sldChg>
      <pc:sldMasterChg chg="modTransition modSldLayout">
        <pc:chgData name="Jim Kinsey" userId="738415321f83a051" providerId="LiveId" clId="{E1B553EA-EB28-4BE6-8359-59A19C6FCFDB}" dt="2019-04-28T19:02:44.096" v="1760"/>
        <pc:sldMasterMkLst>
          <pc:docMk/>
          <pc:sldMasterMk cId="1018836523" sldId="2147483648"/>
        </pc:sldMasterMkLst>
        <pc:sldLayoutChg chg="modTransition">
          <pc:chgData name="Jim Kinsey" userId="738415321f83a051" providerId="LiveId" clId="{E1B553EA-EB28-4BE6-8359-59A19C6FCFDB}" dt="2019-04-28T19:02:44.096" v="1760"/>
          <pc:sldLayoutMkLst>
            <pc:docMk/>
            <pc:sldMasterMk cId="1018836523" sldId="2147483648"/>
            <pc:sldLayoutMk cId="1515970702" sldId="2147483649"/>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2225509970" sldId="2147483650"/>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1099754806" sldId="2147483651"/>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1995598025" sldId="2147483652"/>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3587689023" sldId="2147483653"/>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1380186302" sldId="2147483654"/>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2892782187" sldId="2147483655"/>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2946316183" sldId="2147483656"/>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4054199834" sldId="2147483657"/>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2075635092" sldId="2147483658"/>
          </pc:sldLayoutMkLst>
        </pc:sldLayoutChg>
        <pc:sldLayoutChg chg="modTransition">
          <pc:chgData name="Jim Kinsey" userId="738415321f83a051" providerId="LiveId" clId="{E1B553EA-EB28-4BE6-8359-59A19C6FCFDB}" dt="2019-04-28T19:02:44.096" v="1760"/>
          <pc:sldLayoutMkLst>
            <pc:docMk/>
            <pc:sldMasterMk cId="1018836523" sldId="2147483648"/>
            <pc:sldLayoutMk cId="658627185" sldId="2147483659"/>
          </pc:sldLayoutMkLst>
        </pc:sldLayoutChg>
      </pc:sldMasterChg>
      <pc:sldMasterChg chg="delSp modSp modTransition modSldLayout">
        <pc:chgData name="Jim Kinsey" userId="738415321f83a051" providerId="LiveId" clId="{E1B553EA-EB28-4BE6-8359-59A19C6FCFDB}" dt="2019-04-28T19:02:44.096" v="1760"/>
        <pc:sldMasterMkLst>
          <pc:docMk/>
          <pc:sldMasterMk cId="756635906" sldId="2147483660"/>
        </pc:sldMasterMkLst>
        <pc:spChg chg="del mod">
          <ac:chgData name="Jim Kinsey" userId="738415321f83a051" providerId="LiveId" clId="{E1B553EA-EB28-4BE6-8359-59A19C6FCFDB}" dt="2019-04-27T00:04:12.202" v="11" actId="478"/>
          <ac:spMkLst>
            <pc:docMk/>
            <pc:sldMasterMk cId="756635906" sldId="2147483660"/>
            <ac:spMk id="5" creationId="{00000000-0000-0000-0000-000000000000}"/>
          </ac:spMkLst>
        </pc:spChg>
        <pc:sldLayoutChg chg="modTransition">
          <pc:chgData name="Jim Kinsey" userId="738415321f83a051" providerId="LiveId" clId="{E1B553EA-EB28-4BE6-8359-59A19C6FCFDB}" dt="2019-04-28T19:02:44.096" v="1760"/>
          <pc:sldLayoutMkLst>
            <pc:docMk/>
            <pc:sldMasterMk cId="756635906" sldId="2147483660"/>
            <pc:sldLayoutMk cId="4014575054" sldId="2147483661"/>
          </pc:sldLayoutMkLst>
        </pc:sldLayoutChg>
        <pc:sldLayoutChg chg="modTransition">
          <pc:chgData name="Jim Kinsey" userId="738415321f83a051" providerId="LiveId" clId="{E1B553EA-EB28-4BE6-8359-59A19C6FCFDB}" dt="2019-04-28T19:02:44.096" v="1760"/>
          <pc:sldLayoutMkLst>
            <pc:docMk/>
            <pc:sldMasterMk cId="756635906" sldId="2147483660"/>
            <pc:sldLayoutMk cId="3294937317" sldId="2147483662"/>
          </pc:sldLayoutMkLst>
        </pc:sldLayoutChg>
        <pc:sldLayoutChg chg="modTransition">
          <pc:chgData name="Jim Kinsey" userId="738415321f83a051" providerId="LiveId" clId="{E1B553EA-EB28-4BE6-8359-59A19C6FCFDB}" dt="2019-04-28T19:02:44.096" v="1760"/>
          <pc:sldLayoutMkLst>
            <pc:docMk/>
            <pc:sldMasterMk cId="756635906" sldId="2147483660"/>
            <pc:sldLayoutMk cId="2180520389" sldId="2147483663"/>
          </pc:sldLayoutMkLst>
        </pc:sldLayoutChg>
        <pc:sldLayoutChg chg="modTransition">
          <pc:chgData name="Jim Kinsey" userId="738415321f83a051" providerId="LiveId" clId="{E1B553EA-EB28-4BE6-8359-59A19C6FCFDB}" dt="2019-04-28T19:02:44.096" v="1760"/>
          <pc:sldLayoutMkLst>
            <pc:docMk/>
            <pc:sldMasterMk cId="756635906" sldId="2147483660"/>
            <pc:sldLayoutMk cId="3499158576" sldId="2147483664"/>
          </pc:sldLayoutMkLst>
        </pc:sldLayoutChg>
        <pc:sldLayoutChg chg="modTransition">
          <pc:chgData name="Jim Kinsey" userId="738415321f83a051" providerId="LiveId" clId="{E1B553EA-EB28-4BE6-8359-59A19C6FCFDB}" dt="2019-04-28T19:02:44.096" v="1760"/>
          <pc:sldLayoutMkLst>
            <pc:docMk/>
            <pc:sldMasterMk cId="756635906" sldId="2147483660"/>
            <pc:sldLayoutMk cId="2542223265" sldId="2147483665"/>
          </pc:sldLayoutMkLst>
        </pc:sldLayoutChg>
        <pc:sldLayoutChg chg="modTransition">
          <pc:chgData name="Jim Kinsey" userId="738415321f83a051" providerId="LiveId" clId="{E1B553EA-EB28-4BE6-8359-59A19C6FCFDB}" dt="2019-04-28T19:02:44.096" v="1760"/>
          <pc:sldLayoutMkLst>
            <pc:docMk/>
            <pc:sldMasterMk cId="756635906" sldId="2147483660"/>
            <pc:sldLayoutMk cId="2058081880" sldId="2147483666"/>
          </pc:sldLayoutMkLst>
        </pc:sldLayoutChg>
        <pc:sldLayoutChg chg="modTransition">
          <pc:chgData name="Jim Kinsey" userId="738415321f83a051" providerId="LiveId" clId="{E1B553EA-EB28-4BE6-8359-59A19C6FCFDB}" dt="2019-04-28T19:02:44.096" v="1760"/>
          <pc:sldLayoutMkLst>
            <pc:docMk/>
            <pc:sldMasterMk cId="756635906" sldId="2147483660"/>
            <pc:sldLayoutMk cId="3874233784" sldId="2147483667"/>
          </pc:sldLayoutMkLst>
        </pc:sldLayoutChg>
        <pc:sldLayoutChg chg="modTransition">
          <pc:chgData name="Jim Kinsey" userId="738415321f83a051" providerId="LiveId" clId="{E1B553EA-EB28-4BE6-8359-59A19C6FCFDB}" dt="2019-04-28T19:02:44.096" v="1760"/>
          <pc:sldLayoutMkLst>
            <pc:docMk/>
            <pc:sldMasterMk cId="756635906" sldId="2147483660"/>
            <pc:sldLayoutMk cId="2742169498" sldId="2147483668"/>
          </pc:sldLayoutMkLst>
        </pc:sldLayoutChg>
        <pc:sldLayoutChg chg="modTransition">
          <pc:chgData name="Jim Kinsey" userId="738415321f83a051" providerId="LiveId" clId="{E1B553EA-EB28-4BE6-8359-59A19C6FCFDB}" dt="2019-04-28T19:02:44.096" v="1760"/>
          <pc:sldLayoutMkLst>
            <pc:docMk/>
            <pc:sldMasterMk cId="756635906" sldId="2147483660"/>
            <pc:sldLayoutMk cId="378825053" sldId="2147483669"/>
          </pc:sldLayoutMkLst>
        </pc:sldLayoutChg>
        <pc:sldLayoutChg chg="modTransition">
          <pc:chgData name="Jim Kinsey" userId="738415321f83a051" providerId="LiveId" clId="{E1B553EA-EB28-4BE6-8359-59A19C6FCFDB}" dt="2019-04-28T19:02:44.096" v="1760"/>
          <pc:sldLayoutMkLst>
            <pc:docMk/>
            <pc:sldMasterMk cId="756635906" sldId="2147483660"/>
            <pc:sldLayoutMk cId="3363083339" sldId="2147483670"/>
          </pc:sldLayoutMkLst>
        </pc:sldLayoutChg>
        <pc:sldLayoutChg chg="modTransition">
          <pc:chgData name="Jim Kinsey" userId="738415321f83a051" providerId="LiveId" clId="{E1B553EA-EB28-4BE6-8359-59A19C6FCFDB}" dt="2019-04-28T19:02:44.096" v="1760"/>
          <pc:sldLayoutMkLst>
            <pc:docMk/>
            <pc:sldMasterMk cId="756635906" sldId="2147483660"/>
            <pc:sldLayoutMk cId="1760591920"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8E689-81D7-4B6F-AF5A-48738E8F902E}"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US"/>
        </a:p>
      </dgm:t>
    </dgm:pt>
    <dgm:pt modelId="{2B11950D-2549-462A-86B1-1333B83EF97F}">
      <dgm:prSet/>
      <dgm:spPr/>
      <dgm:t>
        <a:bodyPr/>
        <a:lstStyle/>
        <a:p>
          <a:r>
            <a:rPr lang="en-US"/>
            <a:t>Champion Phase</a:t>
          </a:r>
        </a:p>
      </dgm:t>
    </dgm:pt>
    <dgm:pt modelId="{5CBCB8A4-BC6F-45C3-AE70-789B7B75BB3F}" type="parTrans" cxnId="{9EB9F383-F5A9-4EEA-ABBD-E22594928419}">
      <dgm:prSet/>
      <dgm:spPr/>
      <dgm:t>
        <a:bodyPr/>
        <a:lstStyle/>
        <a:p>
          <a:endParaRPr lang="en-US"/>
        </a:p>
      </dgm:t>
    </dgm:pt>
    <dgm:pt modelId="{CEE23D7F-E93C-4F0D-ABCF-B9B6ADA98962}" type="sibTrans" cxnId="{9EB9F383-F5A9-4EEA-ABBD-E22594928419}">
      <dgm:prSet/>
      <dgm:spPr/>
      <dgm:t>
        <a:bodyPr/>
        <a:lstStyle/>
        <a:p>
          <a:endParaRPr lang="en-US"/>
        </a:p>
      </dgm:t>
    </dgm:pt>
    <dgm:pt modelId="{09D4E97C-7FFE-4965-B017-05D9FC45B8B3}">
      <dgm:prSet/>
      <dgm:spPr/>
      <dgm:t>
        <a:bodyPr/>
        <a:lstStyle/>
        <a:p>
          <a:r>
            <a:rPr lang="en-US"/>
            <a:t>Irritant Phase</a:t>
          </a:r>
        </a:p>
      </dgm:t>
    </dgm:pt>
    <dgm:pt modelId="{08BC6F33-F6B5-4598-97A2-B09AE93F2321}" type="parTrans" cxnId="{3333CC7E-8C46-4CD9-B76A-8153DBC212EA}">
      <dgm:prSet/>
      <dgm:spPr/>
      <dgm:t>
        <a:bodyPr/>
        <a:lstStyle/>
        <a:p>
          <a:endParaRPr lang="en-US"/>
        </a:p>
      </dgm:t>
    </dgm:pt>
    <dgm:pt modelId="{DA5C6EC1-A34B-4C52-89C8-8EE06B71B687}" type="sibTrans" cxnId="{3333CC7E-8C46-4CD9-B76A-8153DBC212EA}">
      <dgm:prSet/>
      <dgm:spPr/>
      <dgm:t>
        <a:bodyPr/>
        <a:lstStyle/>
        <a:p>
          <a:endParaRPr lang="en-US"/>
        </a:p>
      </dgm:t>
    </dgm:pt>
    <dgm:pt modelId="{21FC8D08-3038-4F03-A754-1F1B56D53415}">
      <dgm:prSet/>
      <dgm:spPr/>
      <dgm:t>
        <a:bodyPr/>
        <a:lstStyle/>
        <a:p>
          <a:r>
            <a:rPr lang="en-US"/>
            <a:t>Withdrawal Phase</a:t>
          </a:r>
        </a:p>
      </dgm:t>
    </dgm:pt>
    <dgm:pt modelId="{9543AD72-9D3A-4AFA-8438-DECC3582DB17}" type="parTrans" cxnId="{F2DAFA4D-46AD-4D43-9B17-95CD6F433756}">
      <dgm:prSet/>
      <dgm:spPr/>
      <dgm:t>
        <a:bodyPr/>
        <a:lstStyle/>
        <a:p>
          <a:endParaRPr lang="en-US"/>
        </a:p>
      </dgm:t>
    </dgm:pt>
    <dgm:pt modelId="{13566519-47C7-4798-B6BA-8CD45D901CCC}" type="sibTrans" cxnId="{F2DAFA4D-46AD-4D43-9B17-95CD6F433756}">
      <dgm:prSet/>
      <dgm:spPr/>
      <dgm:t>
        <a:bodyPr/>
        <a:lstStyle/>
        <a:p>
          <a:endParaRPr lang="en-US"/>
        </a:p>
      </dgm:t>
    </dgm:pt>
    <dgm:pt modelId="{BD2DF7F1-03C8-42F4-95FE-A442A7306743}">
      <dgm:prSet/>
      <dgm:spPr/>
      <dgm:t>
        <a:bodyPr/>
        <a:lstStyle/>
        <a:p>
          <a:r>
            <a:rPr lang="en-US"/>
            <a:t>Walking Wounded Phase</a:t>
          </a:r>
        </a:p>
      </dgm:t>
    </dgm:pt>
    <dgm:pt modelId="{029492FD-4AD8-4116-9592-DF46E101B824}" type="parTrans" cxnId="{F6151A4A-C01D-43CA-8742-C850AD188D8D}">
      <dgm:prSet/>
      <dgm:spPr/>
      <dgm:t>
        <a:bodyPr/>
        <a:lstStyle/>
        <a:p>
          <a:endParaRPr lang="en-US"/>
        </a:p>
      </dgm:t>
    </dgm:pt>
    <dgm:pt modelId="{29FBA7DF-74E4-432C-B2DE-99ABDFE0D4E2}" type="sibTrans" cxnId="{F6151A4A-C01D-43CA-8742-C850AD188D8D}">
      <dgm:prSet/>
      <dgm:spPr/>
      <dgm:t>
        <a:bodyPr/>
        <a:lstStyle/>
        <a:p>
          <a:endParaRPr lang="en-US"/>
        </a:p>
      </dgm:t>
    </dgm:pt>
    <dgm:pt modelId="{CE17CCC4-C945-4340-9970-2D644881FE43}">
      <dgm:prSet/>
      <dgm:spPr/>
      <dgm:t>
        <a:bodyPr/>
        <a:lstStyle/>
        <a:p>
          <a:r>
            <a:rPr lang="en-US"/>
            <a:t>Victim Phase</a:t>
          </a:r>
        </a:p>
      </dgm:t>
    </dgm:pt>
    <dgm:pt modelId="{88615D0C-2A46-4162-9766-A914D375BFCD}" type="parTrans" cxnId="{19A69D13-2741-4C88-9185-E9B6A8E29F7E}">
      <dgm:prSet/>
      <dgm:spPr/>
      <dgm:t>
        <a:bodyPr/>
        <a:lstStyle/>
        <a:p>
          <a:endParaRPr lang="en-US"/>
        </a:p>
      </dgm:t>
    </dgm:pt>
    <dgm:pt modelId="{EDDFFC6B-7F20-4F22-8899-0C7F7103E5B9}" type="sibTrans" cxnId="{19A69D13-2741-4C88-9185-E9B6A8E29F7E}">
      <dgm:prSet/>
      <dgm:spPr/>
      <dgm:t>
        <a:bodyPr/>
        <a:lstStyle/>
        <a:p>
          <a:endParaRPr lang="en-US"/>
        </a:p>
      </dgm:t>
    </dgm:pt>
    <dgm:pt modelId="{666C1421-C4EB-4EBF-B283-92F34E1536A1}" type="pres">
      <dgm:prSet presAssocID="{F808E689-81D7-4B6F-AF5A-48738E8F902E}" presName="diagram" presStyleCnt="0">
        <dgm:presLayoutVars>
          <dgm:dir/>
          <dgm:resizeHandles val="exact"/>
        </dgm:presLayoutVars>
      </dgm:prSet>
      <dgm:spPr/>
      <dgm:t>
        <a:bodyPr/>
        <a:lstStyle/>
        <a:p>
          <a:endParaRPr lang="en-US"/>
        </a:p>
      </dgm:t>
    </dgm:pt>
    <dgm:pt modelId="{5D85E67D-9AB1-45AC-8398-256652004F0D}" type="pres">
      <dgm:prSet presAssocID="{2B11950D-2549-462A-86B1-1333B83EF97F}" presName="node" presStyleLbl="node1" presStyleIdx="0" presStyleCnt="5">
        <dgm:presLayoutVars>
          <dgm:bulletEnabled val="1"/>
        </dgm:presLayoutVars>
      </dgm:prSet>
      <dgm:spPr/>
      <dgm:t>
        <a:bodyPr/>
        <a:lstStyle/>
        <a:p>
          <a:endParaRPr lang="en-US"/>
        </a:p>
      </dgm:t>
    </dgm:pt>
    <dgm:pt modelId="{D9F2B9B7-37A1-4A4A-9427-0F0CB74020E6}" type="pres">
      <dgm:prSet presAssocID="{CEE23D7F-E93C-4F0D-ABCF-B9B6ADA98962}" presName="sibTrans" presStyleCnt="0"/>
      <dgm:spPr/>
    </dgm:pt>
    <dgm:pt modelId="{47E6C4B2-F8F4-40DA-8F1D-820B9E74B4B4}" type="pres">
      <dgm:prSet presAssocID="{09D4E97C-7FFE-4965-B017-05D9FC45B8B3}" presName="node" presStyleLbl="node1" presStyleIdx="1" presStyleCnt="5">
        <dgm:presLayoutVars>
          <dgm:bulletEnabled val="1"/>
        </dgm:presLayoutVars>
      </dgm:prSet>
      <dgm:spPr/>
      <dgm:t>
        <a:bodyPr/>
        <a:lstStyle/>
        <a:p>
          <a:endParaRPr lang="en-US"/>
        </a:p>
      </dgm:t>
    </dgm:pt>
    <dgm:pt modelId="{435FE799-B13D-4C8E-A678-7DE6F7BC2825}" type="pres">
      <dgm:prSet presAssocID="{DA5C6EC1-A34B-4C52-89C8-8EE06B71B687}" presName="sibTrans" presStyleCnt="0"/>
      <dgm:spPr/>
    </dgm:pt>
    <dgm:pt modelId="{C1B89863-FCD6-4D09-8FA3-BA17ED87B762}" type="pres">
      <dgm:prSet presAssocID="{21FC8D08-3038-4F03-A754-1F1B56D53415}" presName="node" presStyleLbl="node1" presStyleIdx="2" presStyleCnt="5">
        <dgm:presLayoutVars>
          <dgm:bulletEnabled val="1"/>
        </dgm:presLayoutVars>
      </dgm:prSet>
      <dgm:spPr/>
      <dgm:t>
        <a:bodyPr/>
        <a:lstStyle/>
        <a:p>
          <a:endParaRPr lang="en-US"/>
        </a:p>
      </dgm:t>
    </dgm:pt>
    <dgm:pt modelId="{7D02B597-4F75-4AAD-AAD5-50243FB544E8}" type="pres">
      <dgm:prSet presAssocID="{13566519-47C7-4798-B6BA-8CD45D901CCC}" presName="sibTrans" presStyleCnt="0"/>
      <dgm:spPr/>
    </dgm:pt>
    <dgm:pt modelId="{BA4BD02C-4A57-426B-86D4-0AE3902A9436}" type="pres">
      <dgm:prSet presAssocID="{BD2DF7F1-03C8-42F4-95FE-A442A7306743}" presName="node" presStyleLbl="node1" presStyleIdx="3" presStyleCnt="5">
        <dgm:presLayoutVars>
          <dgm:bulletEnabled val="1"/>
        </dgm:presLayoutVars>
      </dgm:prSet>
      <dgm:spPr/>
      <dgm:t>
        <a:bodyPr/>
        <a:lstStyle/>
        <a:p>
          <a:endParaRPr lang="en-US"/>
        </a:p>
      </dgm:t>
    </dgm:pt>
    <dgm:pt modelId="{CD46B120-7165-46EC-85D5-B8E029C393FA}" type="pres">
      <dgm:prSet presAssocID="{29FBA7DF-74E4-432C-B2DE-99ABDFE0D4E2}" presName="sibTrans" presStyleCnt="0"/>
      <dgm:spPr/>
    </dgm:pt>
    <dgm:pt modelId="{85CEA01C-928A-4FF3-8821-757D837D71C7}" type="pres">
      <dgm:prSet presAssocID="{CE17CCC4-C945-4340-9970-2D644881FE43}" presName="node" presStyleLbl="node1" presStyleIdx="4" presStyleCnt="5">
        <dgm:presLayoutVars>
          <dgm:bulletEnabled val="1"/>
        </dgm:presLayoutVars>
      </dgm:prSet>
      <dgm:spPr/>
      <dgm:t>
        <a:bodyPr/>
        <a:lstStyle/>
        <a:p>
          <a:endParaRPr lang="en-US"/>
        </a:p>
      </dgm:t>
    </dgm:pt>
  </dgm:ptLst>
  <dgm:cxnLst>
    <dgm:cxn modelId="{B3A3C161-A3D5-474A-8ED8-E1396AF8796B}" type="presOf" srcId="{CE17CCC4-C945-4340-9970-2D644881FE43}" destId="{85CEA01C-928A-4FF3-8821-757D837D71C7}" srcOrd="0" destOrd="0" presId="urn:microsoft.com/office/officeart/2005/8/layout/default"/>
    <dgm:cxn modelId="{039E2420-674E-46F7-9527-17865EE72BAD}" type="presOf" srcId="{21FC8D08-3038-4F03-A754-1F1B56D53415}" destId="{C1B89863-FCD6-4D09-8FA3-BA17ED87B762}" srcOrd="0" destOrd="0" presId="urn:microsoft.com/office/officeart/2005/8/layout/default"/>
    <dgm:cxn modelId="{D377905A-DB73-4F33-9D46-0D8A75CC438E}" type="presOf" srcId="{09D4E97C-7FFE-4965-B017-05D9FC45B8B3}" destId="{47E6C4B2-F8F4-40DA-8F1D-820B9E74B4B4}" srcOrd="0" destOrd="0" presId="urn:microsoft.com/office/officeart/2005/8/layout/default"/>
    <dgm:cxn modelId="{A5F6BED2-0614-4E58-810A-9400C872605A}" type="presOf" srcId="{2B11950D-2549-462A-86B1-1333B83EF97F}" destId="{5D85E67D-9AB1-45AC-8398-256652004F0D}" srcOrd="0" destOrd="0" presId="urn:microsoft.com/office/officeart/2005/8/layout/default"/>
    <dgm:cxn modelId="{F2DAFA4D-46AD-4D43-9B17-95CD6F433756}" srcId="{F808E689-81D7-4B6F-AF5A-48738E8F902E}" destId="{21FC8D08-3038-4F03-A754-1F1B56D53415}" srcOrd="2" destOrd="0" parTransId="{9543AD72-9D3A-4AFA-8438-DECC3582DB17}" sibTransId="{13566519-47C7-4798-B6BA-8CD45D901CCC}"/>
    <dgm:cxn modelId="{9EB9F383-F5A9-4EEA-ABBD-E22594928419}" srcId="{F808E689-81D7-4B6F-AF5A-48738E8F902E}" destId="{2B11950D-2549-462A-86B1-1333B83EF97F}" srcOrd="0" destOrd="0" parTransId="{5CBCB8A4-BC6F-45C3-AE70-789B7B75BB3F}" sibTransId="{CEE23D7F-E93C-4F0D-ABCF-B9B6ADA98962}"/>
    <dgm:cxn modelId="{79EFBE9E-ADAE-4117-8D87-4B8DC9A95004}" type="presOf" srcId="{F808E689-81D7-4B6F-AF5A-48738E8F902E}" destId="{666C1421-C4EB-4EBF-B283-92F34E1536A1}" srcOrd="0" destOrd="0" presId="urn:microsoft.com/office/officeart/2005/8/layout/default"/>
    <dgm:cxn modelId="{3333CC7E-8C46-4CD9-B76A-8153DBC212EA}" srcId="{F808E689-81D7-4B6F-AF5A-48738E8F902E}" destId="{09D4E97C-7FFE-4965-B017-05D9FC45B8B3}" srcOrd="1" destOrd="0" parTransId="{08BC6F33-F6B5-4598-97A2-B09AE93F2321}" sibTransId="{DA5C6EC1-A34B-4C52-89C8-8EE06B71B687}"/>
    <dgm:cxn modelId="{F6151A4A-C01D-43CA-8742-C850AD188D8D}" srcId="{F808E689-81D7-4B6F-AF5A-48738E8F902E}" destId="{BD2DF7F1-03C8-42F4-95FE-A442A7306743}" srcOrd="3" destOrd="0" parTransId="{029492FD-4AD8-4116-9592-DF46E101B824}" sibTransId="{29FBA7DF-74E4-432C-B2DE-99ABDFE0D4E2}"/>
    <dgm:cxn modelId="{A99147B4-2277-4E61-9D64-DB5BBC2AFA61}" type="presOf" srcId="{BD2DF7F1-03C8-42F4-95FE-A442A7306743}" destId="{BA4BD02C-4A57-426B-86D4-0AE3902A9436}" srcOrd="0" destOrd="0" presId="urn:microsoft.com/office/officeart/2005/8/layout/default"/>
    <dgm:cxn modelId="{19A69D13-2741-4C88-9185-E9B6A8E29F7E}" srcId="{F808E689-81D7-4B6F-AF5A-48738E8F902E}" destId="{CE17CCC4-C945-4340-9970-2D644881FE43}" srcOrd="4" destOrd="0" parTransId="{88615D0C-2A46-4162-9766-A914D375BFCD}" sibTransId="{EDDFFC6B-7F20-4F22-8899-0C7F7103E5B9}"/>
    <dgm:cxn modelId="{CB9548CC-9942-4375-8C70-FFF414EF4E5E}" type="presParOf" srcId="{666C1421-C4EB-4EBF-B283-92F34E1536A1}" destId="{5D85E67D-9AB1-45AC-8398-256652004F0D}" srcOrd="0" destOrd="0" presId="urn:microsoft.com/office/officeart/2005/8/layout/default"/>
    <dgm:cxn modelId="{FF32D59F-0FF1-4674-B1F4-E44462CBCD3F}" type="presParOf" srcId="{666C1421-C4EB-4EBF-B283-92F34E1536A1}" destId="{D9F2B9B7-37A1-4A4A-9427-0F0CB74020E6}" srcOrd="1" destOrd="0" presId="urn:microsoft.com/office/officeart/2005/8/layout/default"/>
    <dgm:cxn modelId="{F7608FE6-982B-4823-A6EB-E576BFE46777}" type="presParOf" srcId="{666C1421-C4EB-4EBF-B283-92F34E1536A1}" destId="{47E6C4B2-F8F4-40DA-8F1D-820B9E74B4B4}" srcOrd="2" destOrd="0" presId="urn:microsoft.com/office/officeart/2005/8/layout/default"/>
    <dgm:cxn modelId="{9E1BF60B-5FC2-4BF8-A0A2-DC5B019075AB}" type="presParOf" srcId="{666C1421-C4EB-4EBF-B283-92F34E1536A1}" destId="{435FE799-B13D-4C8E-A678-7DE6F7BC2825}" srcOrd="3" destOrd="0" presId="urn:microsoft.com/office/officeart/2005/8/layout/default"/>
    <dgm:cxn modelId="{2E40FE50-4264-4598-9F58-0927FFD0B61F}" type="presParOf" srcId="{666C1421-C4EB-4EBF-B283-92F34E1536A1}" destId="{C1B89863-FCD6-4D09-8FA3-BA17ED87B762}" srcOrd="4" destOrd="0" presId="urn:microsoft.com/office/officeart/2005/8/layout/default"/>
    <dgm:cxn modelId="{ED5F9833-DCCD-429B-8D1D-31974B55EE62}" type="presParOf" srcId="{666C1421-C4EB-4EBF-B283-92F34E1536A1}" destId="{7D02B597-4F75-4AAD-AAD5-50243FB544E8}" srcOrd="5" destOrd="0" presId="urn:microsoft.com/office/officeart/2005/8/layout/default"/>
    <dgm:cxn modelId="{546A9567-AAB3-4400-98AE-FF9E37CD7B3E}" type="presParOf" srcId="{666C1421-C4EB-4EBF-B283-92F34E1536A1}" destId="{BA4BD02C-4A57-426B-86D4-0AE3902A9436}" srcOrd="6" destOrd="0" presId="urn:microsoft.com/office/officeart/2005/8/layout/default"/>
    <dgm:cxn modelId="{5C39C14A-1B2A-436D-B4F8-621D73D033DB}" type="presParOf" srcId="{666C1421-C4EB-4EBF-B283-92F34E1536A1}" destId="{CD46B120-7165-46EC-85D5-B8E029C393FA}" srcOrd="7" destOrd="0" presId="urn:microsoft.com/office/officeart/2005/8/layout/default"/>
    <dgm:cxn modelId="{62E8E5A9-F982-4B30-BA2D-1E504F2F24D6}" type="presParOf" srcId="{666C1421-C4EB-4EBF-B283-92F34E1536A1}" destId="{85CEA01C-928A-4FF3-8821-757D837D71C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4AB5F431-C815-4142-AE90-603FE5463F2D}" type="datetimeFigureOut">
              <a:rPr lang="en-US" smtClean="0"/>
              <a:t>4/30/2019</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48BA5B4-F6B3-46FA-9450-5D6C7EB91CC1}" type="slidenum">
              <a:rPr lang="en-US" smtClean="0"/>
              <a:t>‹#›</a:t>
            </a:fld>
            <a:endParaRPr lang="en-US"/>
          </a:p>
        </p:txBody>
      </p:sp>
    </p:spTree>
    <p:extLst>
      <p:ext uri="{BB962C8B-B14F-4D97-AF65-F5344CB8AC3E}">
        <p14:creationId xmlns:p14="http://schemas.microsoft.com/office/powerpoint/2010/main" val="3350890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7737DF7-1D02-4196-B1B3-26F00087F599}" type="datetimeFigureOut">
              <a:rPr lang="en-US" smtClean="0"/>
              <a:t>4/30/2019</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E905A40-11A2-4CE0-8E2C-064DD20ADE8C}" type="slidenum">
              <a:rPr lang="en-US" smtClean="0"/>
              <a:t>‹#›</a:t>
            </a:fld>
            <a:endParaRPr lang="en-US"/>
          </a:p>
        </p:txBody>
      </p:sp>
    </p:spTree>
    <p:extLst>
      <p:ext uri="{BB962C8B-B14F-4D97-AF65-F5344CB8AC3E}">
        <p14:creationId xmlns:p14="http://schemas.microsoft.com/office/powerpoint/2010/main" val="403282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9F5EA2F-B9C5-4C34-851C-EA4913A79900}" type="slidenum">
              <a:rPr lang="en-US" altLang="en-US" smtClean="0">
                <a:solidFill>
                  <a:prstClr val="black"/>
                </a:solidFill>
              </a:rPr>
              <a:pPr/>
              <a:t>1</a:t>
            </a:fld>
            <a:endParaRPr lang="en-US" altLang="en-US" smtClean="0">
              <a:solidFill>
                <a:prstClr val="black"/>
              </a:solidFill>
            </a:endParaRPr>
          </a:p>
        </p:txBody>
      </p:sp>
    </p:spTree>
    <p:extLst>
      <p:ext uri="{BB962C8B-B14F-4D97-AF65-F5344CB8AC3E}">
        <p14:creationId xmlns:p14="http://schemas.microsoft.com/office/powerpoint/2010/main" val="29096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05A40-11A2-4CE0-8E2C-064DD20ADE8C}" type="slidenum">
              <a:rPr lang="en-US" smtClean="0"/>
              <a:t>3</a:t>
            </a:fld>
            <a:endParaRPr lang="en-US"/>
          </a:p>
        </p:txBody>
      </p:sp>
    </p:spTree>
    <p:extLst>
      <p:ext uri="{BB962C8B-B14F-4D97-AF65-F5344CB8AC3E}">
        <p14:creationId xmlns:p14="http://schemas.microsoft.com/office/powerpoint/2010/main" val="134341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Food insecure</a:t>
            </a:r>
            <a:r>
              <a:rPr lang="en-US" sz="1200" b="0" i="0" kern="1200" dirty="0">
                <a:solidFill>
                  <a:schemeClr val="tx1"/>
                </a:solidFill>
                <a:effectLst/>
                <a:latin typeface="+mn-lt"/>
                <a:ea typeface="+mn-ea"/>
                <a:cs typeface="+mn-cs"/>
              </a:rPr>
              <a:t>—At times during the year, these households were uncertain of having, or unable to acquire, enough food to meet the needs of all their members because they had insufficient money or other resources for food. Food-insecure households include those with </a:t>
            </a:r>
            <a:r>
              <a:rPr lang="en-US" sz="1200" b="0" i="1" kern="1200" dirty="0">
                <a:solidFill>
                  <a:schemeClr val="tx1"/>
                </a:solidFill>
                <a:effectLst/>
                <a:latin typeface="+mn-lt"/>
                <a:ea typeface="+mn-ea"/>
                <a:cs typeface="+mn-cs"/>
              </a:rPr>
              <a:t>low food security</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very low food security</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11.8 percent (15.0 million) of U.S. households were food insecure at some time during 2017.</a:t>
            </a:r>
          </a:p>
          <a:p>
            <a:r>
              <a:rPr lang="en-US" sz="1200" b="0" i="0" kern="1200" dirty="0">
                <a:solidFill>
                  <a:schemeClr val="tx1"/>
                </a:solidFill>
                <a:effectLst/>
                <a:latin typeface="+mn-lt"/>
                <a:ea typeface="+mn-ea"/>
                <a:cs typeface="+mn-cs"/>
              </a:rPr>
              <a:t>Down from 12.3 percent in 2016.</a:t>
            </a:r>
          </a:p>
          <a:p>
            <a:r>
              <a:rPr lang="en-US" sz="1200" b="1" i="0" kern="1200" dirty="0">
                <a:solidFill>
                  <a:schemeClr val="tx1"/>
                </a:solidFill>
                <a:effectLst/>
                <a:latin typeface="+mn-lt"/>
                <a:ea typeface="+mn-ea"/>
                <a:cs typeface="+mn-cs"/>
              </a:rPr>
              <a:t>Low food security</a:t>
            </a:r>
            <a:r>
              <a:rPr lang="en-US" sz="1200" b="0" i="0" kern="1200" dirty="0">
                <a:solidFill>
                  <a:schemeClr val="tx1"/>
                </a:solidFill>
                <a:effectLst/>
                <a:latin typeface="+mn-lt"/>
                <a:ea typeface="+mn-ea"/>
                <a:cs typeface="+mn-cs"/>
              </a:rPr>
              <a:t>—These food-insecure households obtained enough food to avoid substantially disrupting their eating patterns or reducing food intake by using a variety of coping strategies, such as eating less varied diets, participating in Federal food assistance programs, or getting emergency food from community food pantries.</a:t>
            </a:r>
          </a:p>
          <a:p>
            <a:r>
              <a:rPr lang="en-US" sz="1200" b="0" i="0" kern="1200" dirty="0">
                <a:solidFill>
                  <a:schemeClr val="tx1"/>
                </a:solidFill>
                <a:effectLst/>
                <a:latin typeface="+mn-lt"/>
                <a:ea typeface="+mn-ea"/>
                <a:cs typeface="+mn-cs"/>
              </a:rPr>
              <a:t>7.3 percent (9.3 million) of U.S. households had low food security in 2017.</a:t>
            </a:r>
          </a:p>
          <a:p>
            <a:r>
              <a:rPr lang="en-US" sz="1200" b="0" i="0" kern="1200" dirty="0">
                <a:solidFill>
                  <a:schemeClr val="tx1"/>
                </a:solidFill>
                <a:effectLst/>
                <a:latin typeface="+mn-lt"/>
                <a:ea typeface="+mn-ea"/>
                <a:cs typeface="+mn-cs"/>
              </a:rPr>
              <a:t>Essentially unchanged from 7.4 percent in 2016.</a:t>
            </a:r>
          </a:p>
          <a:p>
            <a:r>
              <a:rPr lang="en-US" sz="1200" b="1" i="0" kern="1200" dirty="0">
                <a:solidFill>
                  <a:schemeClr val="tx1"/>
                </a:solidFill>
                <a:effectLst/>
                <a:latin typeface="+mn-lt"/>
                <a:ea typeface="+mn-ea"/>
                <a:cs typeface="+mn-cs"/>
              </a:rPr>
              <a:t>Very low food security</a:t>
            </a:r>
            <a:r>
              <a:rPr lang="en-US" sz="1200" b="0" i="0" kern="1200" dirty="0">
                <a:solidFill>
                  <a:schemeClr val="tx1"/>
                </a:solidFill>
                <a:effectLst/>
                <a:latin typeface="+mn-lt"/>
                <a:ea typeface="+mn-ea"/>
                <a:cs typeface="+mn-cs"/>
              </a:rPr>
              <a:t>—In these food-insecure households, normal eating patterns of one or more household members were disrupted and food intake was reduced at times during the year because they had insufficient money or other resources for food. </a:t>
            </a:r>
          </a:p>
          <a:p>
            <a:r>
              <a:rPr lang="en-US" sz="1200" b="0" i="0" kern="1200" dirty="0">
                <a:solidFill>
                  <a:schemeClr val="tx1"/>
                </a:solidFill>
                <a:effectLst/>
                <a:latin typeface="+mn-lt"/>
                <a:ea typeface="+mn-ea"/>
                <a:cs typeface="+mn-cs"/>
              </a:rPr>
              <a:t>4.5 percent (5.8 million) of U.S. households had very low food security at some time during 2017.</a:t>
            </a:r>
          </a:p>
          <a:p>
            <a:r>
              <a:rPr lang="en-US" sz="1200" b="0" i="0" kern="1200" dirty="0">
                <a:solidFill>
                  <a:schemeClr val="tx1"/>
                </a:solidFill>
                <a:effectLst/>
                <a:latin typeface="+mn-lt"/>
                <a:ea typeface="+mn-ea"/>
                <a:cs typeface="+mn-cs"/>
              </a:rPr>
              <a:t>Down from 4.9 percent in 2016.</a:t>
            </a:r>
          </a:p>
          <a:p>
            <a:endParaRPr lang="en-US" dirty="0"/>
          </a:p>
        </p:txBody>
      </p:sp>
      <p:sp>
        <p:nvSpPr>
          <p:cNvPr id="4" name="Slide Number Placeholder 3"/>
          <p:cNvSpPr>
            <a:spLocks noGrp="1"/>
          </p:cNvSpPr>
          <p:nvPr>
            <p:ph type="sldNum" sz="quarter" idx="5"/>
          </p:nvPr>
        </p:nvSpPr>
        <p:spPr/>
        <p:txBody>
          <a:bodyPr/>
          <a:lstStyle/>
          <a:p>
            <a:fld id="{EE905A40-11A2-4CE0-8E2C-064DD20ADE8C}" type="slidenum">
              <a:rPr lang="en-US" smtClean="0"/>
              <a:t>4</a:t>
            </a:fld>
            <a:endParaRPr lang="en-US"/>
          </a:p>
        </p:txBody>
      </p:sp>
    </p:spTree>
    <p:extLst>
      <p:ext uri="{BB962C8B-B14F-4D97-AF65-F5344CB8AC3E}">
        <p14:creationId xmlns:p14="http://schemas.microsoft.com/office/powerpoint/2010/main" val="187297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05A40-11A2-4CE0-8E2C-064DD20ADE8C}" type="slidenum">
              <a:rPr lang="en-US" smtClean="0"/>
              <a:t>15</a:t>
            </a:fld>
            <a:endParaRPr lang="en-US"/>
          </a:p>
        </p:txBody>
      </p:sp>
    </p:spTree>
    <p:extLst>
      <p:ext uri="{BB962C8B-B14F-4D97-AF65-F5344CB8AC3E}">
        <p14:creationId xmlns:p14="http://schemas.microsoft.com/office/powerpoint/2010/main" val="419383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05A40-11A2-4CE0-8E2C-064DD20ADE8C}" type="slidenum">
              <a:rPr lang="en-US" smtClean="0"/>
              <a:t>16</a:t>
            </a:fld>
            <a:endParaRPr lang="en-US"/>
          </a:p>
        </p:txBody>
      </p:sp>
    </p:spTree>
    <p:extLst>
      <p:ext uri="{BB962C8B-B14F-4D97-AF65-F5344CB8AC3E}">
        <p14:creationId xmlns:p14="http://schemas.microsoft.com/office/powerpoint/2010/main" val="129336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5FCFD-AF05-4EBF-A7EB-5F4AF6F10D8E}" type="slidenum">
              <a:rPr lang="en-US" smtClean="0"/>
              <a:t>19</a:t>
            </a:fld>
            <a:endParaRPr lang="en-US"/>
          </a:p>
        </p:txBody>
      </p:sp>
    </p:spTree>
    <p:extLst>
      <p:ext uri="{BB962C8B-B14F-4D97-AF65-F5344CB8AC3E}">
        <p14:creationId xmlns:p14="http://schemas.microsoft.com/office/powerpoint/2010/main" val="415945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gif"/><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151597070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207563509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65862718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pic>
        <p:nvPicPr>
          <p:cNvPr id="1026" name="Picture 2" descr="C:\Users\Bernie Liston\Desktop\Publications\Planetree Images &amp; Logo\PlanetreeGRAY international.png"/>
          <p:cNvPicPr>
            <a:picLocks noChangeAspect="1" noChangeArrowheads="1"/>
          </p:cNvPicPr>
          <p:nvPr userDrawn="1"/>
        </p:nvPicPr>
        <p:blipFill>
          <a:blip r:embed="rId2" cstate="print">
            <a:duotone>
              <a:prstClr val="black"/>
              <a:schemeClr val="tx1">
                <a:lumMod val="75000"/>
                <a:lumOff val="25000"/>
                <a:tint val="45000"/>
                <a:satMod val="400000"/>
              </a:schemeClr>
            </a:duotone>
            <a:extLst>
              <a:ext uri="{BEBA8EAE-BF5A-486C-A8C5-ECC9F3942E4B}">
                <a14:imgProps xmlns:a14="http://schemas.microsoft.com/office/drawing/2010/main">
                  <a14:imgLayer r:embed="rId3">
                    <a14:imgEffect>
                      <a14:colorTemperature colorTemp="4476"/>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84688" y="679810"/>
            <a:ext cx="2945810" cy="343499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26382" y="4527070"/>
            <a:ext cx="385098" cy="17549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2" name="Picture 2"/>
          <p:cNvPicPr>
            <a:picLocks noChangeAspect="1"/>
          </p:cNvPicPr>
          <p:nvPr userDrawn="1"/>
        </p:nvPicPr>
        <p:blipFill rotWithShape="1">
          <a:blip r:embed="rId5" cstate="print">
            <a:extLst>
              <a:ext uri="{28A0092B-C50C-407E-A947-70E740481C1C}">
                <a14:useLocalDpi xmlns:a14="http://schemas.microsoft.com/office/drawing/2010/main" val="0"/>
              </a:ext>
            </a:extLst>
          </a:blip>
          <a:srcRect r="16897"/>
          <a:stretch/>
        </p:blipFill>
        <p:spPr bwMode="auto">
          <a:xfrm>
            <a:off x="3545252" y="4531832"/>
            <a:ext cx="385026" cy="17198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741543" y="4527959"/>
            <a:ext cx="385026" cy="17579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4" name="Picture 10"/>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4914" y="4531832"/>
            <a:ext cx="379551" cy="17222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11"/>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31306" y="4527069"/>
            <a:ext cx="322789" cy="17668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6" name="Picture 12"/>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263002" y="4527069"/>
            <a:ext cx="351504" cy="17668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14"/>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511801" y="4527069"/>
            <a:ext cx="393597" cy="17489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136088" y="4531263"/>
            <a:ext cx="365896" cy="172486"/>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1"/>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197" y="4531832"/>
            <a:ext cx="379551" cy="170731"/>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90" name="Picture 6" descr="https://upload.wikimedia.org/wikipedia/en/thumb/4/41/Flag_of_India.svg/1350px-Flag_of_India.svg.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345257" y="4527069"/>
            <a:ext cx="383587" cy="178281"/>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1"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73038" y="4531832"/>
            <a:ext cx="378761" cy="17198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2"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8241" y="4531833"/>
            <a:ext cx="379551" cy="1733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3" name="Picture 6" descr="Image result for china fla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81770" y="4531832"/>
            <a:ext cx="378761" cy="17335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4" name="Picture 8"/>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366772" y="4532722"/>
            <a:ext cx="379551" cy="17102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5" name="Picture 10" descr="Image result for ireland fla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758140" y="4532722"/>
            <a:ext cx="378761" cy="171027"/>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6" name="Picture 17" descr="Image result for panama fla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967994" y="4531832"/>
            <a:ext cx="378761" cy="172076"/>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7" name="Picture 20" descr="Related image"/>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t="16488" b="16179"/>
          <a:stretch/>
        </p:blipFill>
        <p:spPr bwMode="auto">
          <a:xfrm>
            <a:off x="3146911" y="4532722"/>
            <a:ext cx="383587" cy="171185"/>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8" name="Picture 22" descr="Image result for lebanon fla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950206" y="4529138"/>
            <a:ext cx="383587" cy="17460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99" name="Picture 23"/>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8065288" y="4531832"/>
            <a:ext cx="377779" cy="17013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0" name="Picture 29"/>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354471" y="4527069"/>
            <a:ext cx="366105" cy="17668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1" name="Picture 31" descr="Image result for brazil flag"/>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023356" y="4527070"/>
            <a:ext cx="315596" cy="17811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2" name="Picture 32"/>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8452356" y="4529139"/>
            <a:ext cx="327537" cy="17282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 name="Picture 35"/>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8774703" y="4532722"/>
            <a:ext cx="371009" cy="16924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4" name="Picture 36"/>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5896898" y="4527070"/>
            <a:ext cx="351503" cy="17489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457505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a:prstGeom prst="rect">
            <a:avLst/>
          </a:prstGeom>
        </p:spPr>
        <p:txBody>
          <a:bodyPr/>
          <a:lstStyle>
            <a:lvl1pPr algn="l">
              <a:defRPr sz="3600"/>
            </a:lvl1p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493731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8052038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915857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222326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5808188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423378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216949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222550997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82505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6308333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B03AEF-CC90-4C4F-9D5F-A68FF5234FCB}" type="datetimeFigureOut">
              <a:rPr lang="en-US" smtClean="0">
                <a:solidFill>
                  <a:prstClr val="black"/>
                </a:solidFill>
              </a:rPr>
              <a:pPr/>
              <a:t>4/30/2019</a:t>
            </a:fld>
            <a:endParaRPr lang="en-US" dirty="0">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C131219-692C-463F-B3A4-DE0A97312F1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059192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15434" y="4286250"/>
            <a:ext cx="885710" cy="68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57" y="4143375"/>
            <a:ext cx="227379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57325"/>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6165" indent="0" algn="ctr">
              <a:buNone/>
              <a:defRPr>
                <a:solidFill>
                  <a:schemeClr val="tx1">
                    <a:tint val="75000"/>
                  </a:schemeClr>
                </a:solidFill>
              </a:defRPr>
            </a:lvl2pPr>
            <a:lvl3pPr marL="772330" indent="0" algn="ctr">
              <a:buNone/>
              <a:defRPr>
                <a:solidFill>
                  <a:schemeClr val="tx1">
                    <a:tint val="75000"/>
                  </a:schemeClr>
                </a:solidFill>
              </a:defRPr>
            </a:lvl3pPr>
            <a:lvl4pPr marL="1158495" indent="0" algn="ctr">
              <a:buNone/>
              <a:defRPr>
                <a:solidFill>
                  <a:schemeClr val="tx1">
                    <a:tint val="75000"/>
                  </a:schemeClr>
                </a:solidFill>
              </a:defRPr>
            </a:lvl4pPr>
            <a:lvl5pPr marL="1544659" indent="0" algn="ctr">
              <a:buNone/>
              <a:defRPr>
                <a:solidFill>
                  <a:schemeClr val="tx1">
                    <a:tint val="75000"/>
                  </a:schemeClr>
                </a:solidFill>
              </a:defRPr>
            </a:lvl5pPr>
            <a:lvl6pPr marL="1930824" indent="0" algn="ctr">
              <a:buNone/>
              <a:defRPr>
                <a:solidFill>
                  <a:schemeClr val="tx1">
                    <a:tint val="75000"/>
                  </a:schemeClr>
                </a:solidFill>
              </a:defRPr>
            </a:lvl6pPr>
            <a:lvl7pPr marL="2316989" indent="0" algn="ctr">
              <a:buNone/>
              <a:defRPr>
                <a:solidFill>
                  <a:schemeClr val="tx1">
                    <a:tint val="75000"/>
                  </a:schemeClr>
                </a:solidFill>
              </a:defRPr>
            </a:lvl7pPr>
            <a:lvl8pPr marL="2703155" indent="0" algn="ctr">
              <a:buNone/>
              <a:defRPr>
                <a:solidFill>
                  <a:schemeClr val="tx1">
                    <a:tint val="75000"/>
                  </a:schemeClr>
                </a:solidFill>
              </a:defRPr>
            </a:lvl8pPr>
            <a:lvl9pPr marL="3089319"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CFA9DC8-8DD8-4767-928B-CBB761253E6B}" type="datetimeFigureOut">
              <a:rPr lang="en-US">
                <a:solidFill>
                  <a:prstClr val="black">
                    <a:tint val="75000"/>
                  </a:prstClr>
                </a:solidFill>
              </a:rPr>
              <a:pPr>
                <a:defRPr/>
              </a:pPr>
              <a:t>4/30/2019</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20AF235-470C-4792-9F04-97B0009997ED}" type="slidenum">
              <a:rPr lang="en-US" altLang="en-US"/>
              <a:pPr>
                <a:defRPr/>
              </a:pPr>
              <a:t>‹#›</a:t>
            </a:fld>
            <a:endParaRPr lang="en-US" altLang="en-US"/>
          </a:p>
        </p:txBody>
      </p:sp>
    </p:spTree>
    <p:extLst>
      <p:ext uri="{BB962C8B-B14F-4D97-AF65-F5344CB8AC3E}">
        <p14:creationId xmlns:p14="http://schemas.microsoft.com/office/powerpoint/2010/main" val="2579936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97174B-4D72-4AF8-AA0E-3D2CCA55207E}"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3BEF40-EAE8-4994-A593-84830A230682}" type="slidenum">
              <a:rPr lang="en-US" altLang="en-US"/>
              <a:pPr>
                <a:defRPr/>
              </a:pPr>
              <a:t>‹#›</a:t>
            </a:fld>
            <a:endParaRPr lang="en-US" altLang="en-US"/>
          </a:p>
        </p:txBody>
      </p:sp>
    </p:spTree>
    <p:extLst>
      <p:ext uri="{BB962C8B-B14F-4D97-AF65-F5344CB8AC3E}">
        <p14:creationId xmlns:p14="http://schemas.microsoft.com/office/powerpoint/2010/main" val="3218658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375"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688">
                <a:solidFill>
                  <a:schemeClr val="tx1">
                    <a:tint val="75000"/>
                  </a:schemeClr>
                </a:solidFill>
              </a:defRPr>
            </a:lvl1pPr>
            <a:lvl2pPr marL="386165" indent="0">
              <a:buNone/>
              <a:defRPr sz="1500">
                <a:solidFill>
                  <a:schemeClr val="tx1">
                    <a:tint val="75000"/>
                  </a:schemeClr>
                </a:solidFill>
              </a:defRPr>
            </a:lvl2pPr>
            <a:lvl3pPr marL="772330" indent="0">
              <a:buNone/>
              <a:defRPr sz="1388">
                <a:solidFill>
                  <a:schemeClr val="tx1">
                    <a:tint val="75000"/>
                  </a:schemeClr>
                </a:solidFill>
              </a:defRPr>
            </a:lvl3pPr>
            <a:lvl4pPr marL="1158495" indent="0">
              <a:buNone/>
              <a:defRPr sz="1200">
                <a:solidFill>
                  <a:schemeClr val="tx1">
                    <a:tint val="75000"/>
                  </a:schemeClr>
                </a:solidFill>
              </a:defRPr>
            </a:lvl4pPr>
            <a:lvl5pPr marL="1544659" indent="0">
              <a:buNone/>
              <a:defRPr sz="1200">
                <a:solidFill>
                  <a:schemeClr val="tx1">
                    <a:tint val="75000"/>
                  </a:schemeClr>
                </a:solidFill>
              </a:defRPr>
            </a:lvl5pPr>
            <a:lvl6pPr marL="1930824" indent="0">
              <a:buNone/>
              <a:defRPr sz="1200">
                <a:solidFill>
                  <a:schemeClr val="tx1">
                    <a:tint val="75000"/>
                  </a:schemeClr>
                </a:solidFill>
              </a:defRPr>
            </a:lvl6pPr>
            <a:lvl7pPr marL="2316989" indent="0">
              <a:buNone/>
              <a:defRPr sz="1200">
                <a:solidFill>
                  <a:schemeClr val="tx1">
                    <a:tint val="75000"/>
                  </a:schemeClr>
                </a:solidFill>
              </a:defRPr>
            </a:lvl7pPr>
            <a:lvl8pPr marL="2703155" indent="0">
              <a:buNone/>
              <a:defRPr sz="1200">
                <a:solidFill>
                  <a:schemeClr val="tx1">
                    <a:tint val="75000"/>
                  </a:schemeClr>
                </a:solidFill>
              </a:defRPr>
            </a:lvl8pPr>
            <a:lvl9pPr marL="3089319"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5C8360-6C2F-4A48-99A7-3D143B6351B1}"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4E7D86-8B4E-45F4-B553-0C893F72D6B1}" type="slidenum">
              <a:rPr lang="en-US" altLang="en-US"/>
              <a:pPr>
                <a:defRPr/>
              </a:pPr>
              <a:t>‹#›</a:t>
            </a:fld>
            <a:endParaRPr lang="en-US" altLang="en-US"/>
          </a:p>
        </p:txBody>
      </p:sp>
    </p:spTree>
    <p:extLst>
      <p:ext uri="{BB962C8B-B14F-4D97-AF65-F5344CB8AC3E}">
        <p14:creationId xmlns:p14="http://schemas.microsoft.com/office/powerpoint/2010/main" val="4008443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3"/>
          </a:xfrm>
        </p:spPr>
        <p:txBody>
          <a:bodyPr/>
          <a:lstStyle>
            <a:lvl1pPr>
              <a:defRPr sz="2363"/>
            </a:lvl1pPr>
            <a:lvl2pPr>
              <a:defRPr sz="1988"/>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3"/>
          </a:xfrm>
        </p:spPr>
        <p:txBody>
          <a:bodyPr/>
          <a:lstStyle>
            <a:lvl1pPr>
              <a:defRPr sz="2363"/>
            </a:lvl1pPr>
            <a:lvl2pPr>
              <a:defRPr sz="1988"/>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BBE02D-0BB3-4A6B-9602-B8384192BEBB}" type="datetimeFigureOut">
              <a:rPr lang="en-US">
                <a:solidFill>
                  <a:prstClr val="black">
                    <a:tint val="75000"/>
                  </a:prstClr>
                </a:solidFill>
              </a:rPr>
              <a:pPr>
                <a:defRPr/>
              </a:pPr>
              <a:t>4/30/2019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DD1E4E-8F5A-48D8-81BD-17F343974DCA}" type="slidenum">
              <a:rPr lang="en-US" altLang="en-US"/>
              <a:pPr>
                <a:defRPr/>
              </a:pPr>
              <a:t>‹#›</a:t>
            </a:fld>
            <a:endParaRPr lang="en-US" altLang="en-US"/>
          </a:p>
        </p:txBody>
      </p:sp>
    </p:spTree>
    <p:extLst>
      <p:ext uri="{BB962C8B-B14F-4D97-AF65-F5344CB8AC3E}">
        <p14:creationId xmlns:p14="http://schemas.microsoft.com/office/powerpoint/2010/main" val="1978012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1"/>
          </a:xfrm>
        </p:spPr>
        <p:txBody>
          <a:bodyPr anchor="b"/>
          <a:lstStyle>
            <a:lvl1pPr marL="0" indent="0">
              <a:buNone/>
              <a:defRPr sz="1988" b="1"/>
            </a:lvl1pPr>
            <a:lvl2pPr marL="386165" indent="0">
              <a:buNone/>
              <a:defRPr sz="1688" b="1"/>
            </a:lvl2pPr>
            <a:lvl3pPr marL="772330" indent="0">
              <a:buNone/>
              <a:defRPr sz="1500" b="1"/>
            </a:lvl3pPr>
            <a:lvl4pPr marL="1158495" indent="0">
              <a:buNone/>
              <a:defRPr sz="1388" b="1"/>
            </a:lvl4pPr>
            <a:lvl5pPr marL="1544659" indent="0">
              <a:buNone/>
              <a:defRPr sz="1388" b="1"/>
            </a:lvl5pPr>
            <a:lvl6pPr marL="1930824" indent="0">
              <a:buNone/>
              <a:defRPr sz="1388" b="1"/>
            </a:lvl6pPr>
            <a:lvl7pPr marL="2316989" indent="0">
              <a:buNone/>
              <a:defRPr sz="1388" b="1"/>
            </a:lvl7pPr>
            <a:lvl8pPr marL="2703155" indent="0">
              <a:buNone/>
              <a:defRPr sz="1388" b="1"/>
            </a:lvl8pPr>
            <a:lvl9pPr marL="3089319" indent="0">
              <a:buNone/>
              <a:defRPr sz="1388"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988"/>
            </a:lvl1pPr>
            <a:lvl2pPr>
              <a:defRPr sz="1688"/>
            </a:lvl2pPr>
            <a:lvl3pPr>
              <a:defRPr sz="1500"/>
            </a:lvl3pPr>
            <a:lvl4pPr>
              <a:defRPr sz="1388"/>
            </a:lvl4pPr>
            <a:lvl5pPr>
              <a:defRPr sz="1388"/>
            </a:lvl5pPr>
            <a:lvl6pPr>
              <a:defRPr sz="1388"/>
            </a:lvl6pPr>
            <a:lvl7pPr>
              <a:defRPr sz="1388"/>
            </a:lvl7pPr>
            <a:lvl8pPr>
              <a:defRPr sz="1388"/>
            </a:lvl8pPr>
            <a:lvl9pPr>
              <a:defRPr sz="13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6" cy="479821"/>
          </a:xfrm>
        </p:spPr>
        <p:txBody>
          <a:bodyPr anchor="b"/>
          <a:lstStyle>
            <a:lvl1pPr marL="0" indent="0">
              <a:buNone/>
              <a:defRPr sz="1988" b="1"/>
            </a:lvl1pPr>
            <a:lvl2pPr marL="386165" indent="0">
              <a:buNone/>
              <a:defRPr sz="1688" b="1"/>
            </a:lvl2pPr>
            <a:lvl3pPr marL="772330" indent="0">
              <a:buNone/>
              <a:defRPr sz="1500" b="1"/>
            </a:lvl3pPr>
            <a:lvl4pPr marL="1158495" indent="0">
              <a:buNone/>
              <a:defRPr sz="1388" b="1"/>
            </a:lvl4pPr>
            <a:lvl5pPr marL="1544659" indent="0">
              <a:buNone/>
              <a:defRPr sz="1388" b="1"/>
            </a:lvl5pPr>
            <a:lvl6pPr marL="1930824" indent="0">
              <a:buNone/>
              <a:defRPr sz="1388" b="1"/>
            </a:lvl6pPr>
            <a:lvl7pPr marL="2316989" indent="0">
              <a:buNone/>
              <a:defRPr sz="1388" b="1"/>
            </a:lvl7pPr>
            <a:lvl8pPr marL="2703155" indent="0">
              <a:buNone/>
              <a:defRPr sz="1388" b="1"/>
            </a:lvl8pPr>
            <a:lvl9pPr marL="3089319" indent="0">
              <a:buNone/>
              <a:defRPr sz="1388"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6" cy="2963466"/>
          </a:xfrm>
        </p:spPr>
        <p:txBody>
          <a:bodyPr/>
          <a:lstStyle>
            <a:lvl1pPr>
              <a:defRPr sz="1988"/>
            </a:lvl1pPr>
            <a:lvl2pPr>
              <a:defRPr sz="1688"/>
            </a:lvl2pPr>
            <a:lvl3pPr>
              <a:defRPr sz="1500"/>
            </a:lvl3pPr>
            <a:lvl4pPr>
              <a:defRPr sz="1388"/>
            </a:lvl4pPr>
            <a:lvl5pPr>
              <a:defRPr sz="1388"/>
            </a:lvl5pPr>
            <a:lvl6pPr>
              <a:defRPr sz="1388"/>
            </a:lvl6pPr>
            <a:lvl7pPr>
              <a:defRPr sz="1388"/>
            </a:lvl7pPr>
            <a:lvl8pPr>
              <a:defRPr sz="1388"/>
            </a:lvl8pPr>
            <a:lvl9pPr>
              <a:defRPr sz="13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DD60931-9857-4840-B426-C3D4A6BAA723}" type="datetimeFigureOut">
              <a:rPr lang="en-US">
                <a:solidFill>
                  <a:prstClr val="black">
                    <a:tint val="75000"/>
                  </a:prstClr>
                </a:solidFill>
              </a:rPr>
              <a:pPr>
                <a:defRPr/>
              </a:pPr>
              <a:t>4/30/2019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FF96E4F-3A77-43B6-A0AC-764EF3F6C064}" type="slidenum">
              <a:rPr lang="en-US" altLang="en-US"/>
              <a:pPr>
                <a:defRPr/>
              </a:pPr>
              <a:t>‹#›</a:t>
            </a:fld>
            <a:endParaRPr lang="en-US" altLang="en-US"/>
          </a:p>
        </p:txBody>
      </p:sp>
    </p:spTree>
    <p:extLst>
      <p:ext uri="{BB962C8B-B14F-4D97-AF65-F5344CB8AC3E}">
        <p14:creationId xmlns:p14="http://schemas.microsoft.com/office/powerpoint/2010/main" val="4130846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2A1B33-743B-4100-8C10-9F01AAC4F39D}" type="datetimeFigureOut">
              <a:rPr lang="en-US">
                <a:solidFill>
                  <a:prstClr val="black">
                    <a:tint val="75000"/>
                  </a:prstClr>
                </a:solidFill>
              </a:rPr>
              <a:pPr>
                <a:defRPr/>
              </a:pPr>
              <a:t>4/30/2019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80D72E9-257B-4271-915F-DA1E20A24281}" type="slidenum">
              <a:rPr lang="en-US" altLang="en-US"/>
              <a:pPr>
                <a:defRPr/>
              </a:pPr>
              <a:t>‹#›</a:t>
            </a:fld>
            <a:endParaRPr lang="en-US" altLang="en-US"/>
          </a:p>
        </p:txBody>
      </p:sp>
    </p:spTree>
    <p:extLst>
      <p:ext uri="{BB962C8B-B14F-4D97-AF65-F5344CB8AC3E}">
        <p14:creationId xmlns:p14="http://schemas.microsoft.com/office/powerpoint/2010/main" val="80069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E8D0D7-7C87-4ACA-BBE9-F4CE1FD7ED76}" type="datetimeFigureOut">
              <a:rPr lang="en-US">
                <a:solidFill>
                  <a:prstClr val="black">
                    <a:tint val="75000"/>
                  </a:prstClr>
                </a:solidFill>
              </a:rPr>
              <a:pPr>
                <a:defRPr/>
              </a:pPr>
              <a:t>4/30/2019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B36F6DE-5ED5-4A2B-92E4-C150C68F1705}" type="slidenum">
              <a:rPr lang="en-US" altLang="en-US"/>
              <a:pPr>
                <a:defRPr/>
              </a:pPr>
              <a:t>‹#›</a:t>
            </a:fld>
            <a:endParaRPr lang="en-US" altLang="en-US"/>
          </a:p>
        </p:txBody>
      </p:sp>
    </p:spTree>
    <p:extLst>
      <p:ext uri="{BB962C8B-B14F-4D97-AF65-F5344CB8AC3E}">
        <p14:creationId xmlns:p14="http://schemas.microsoft.com/office/powerpoint/2010/main" val="31140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1099754806"/>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2" cy="871538"/>
          </a:xfrm>
        </p:spPr>
        <p:txBody>
          <a:bodyPr anchor="b"/>
          <a:lstStyle>
            <a:lvl1pPr algn="l">
              <a:defRPr sz="1688" b="1"/>
            </a:lvl1pPr>
          </a:lstStyle>
          <a:p>
            <a:r>
              <a:rPr lang="en-US"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700"/>
            </a:lvl1pPr>
            <a:lvl2pPr>
              <a:defRPr sz="2363"/>
            </a:lvl2pPr>
            <a:lvl3pPr>
              <a:defRPr sz="1988"/>
            </a:lvl3pPr>
            <a:lvl4pPr>
              <a:defRPr sz="1688"/>
            </a:lvl4pPr>
            <a:lvl5pPr>
              <a:defRPr sz="1688"/>
            </a:lvl5pPr>
            <a:lvl6pPr>
              <a:defRPr sz="1688"/>
            </a:lvl6pPr>
            <a:lvl7pPr>
              <a:defRPr sz="1688"/>
            </a:lvl7pPr>
            <a:lvl8pPr>
              <a:defRPr sz="1688"/>
            </a:lvl8pPr>
            <a:lvl9pPr>
              <a:defRPr sz="16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2" cy="3518298"/>
          </a:xfrm>
        </p:spPr>
        <p:txBody>
          <a:bodyPr/>
          <a:lstStyle>
            <a:lvl1pPr marL="0" indent="0">
              <a:buNone/>
              <a:defRPr sz="1200"/>
            </a:lvl1pPr>
            <a:lvl2pPr marL="386165" indent="0">
              <a:buNone/>
              <a:defRPr sz="1013"/>
            </a:lvl2pPr>
            <a:lvl3pPr marL="772330" indent="0">
              <a:buNone/>
              <a:defRPr sz="863"/>
            </a:lvl3pPr>
            <a:lvl4pPr marL="1158495" indent="0">
              <a:buNone/>
              <a:defRPr sz="750"/>
            </a:lvl4pPr>
            <a:lvl5pPr marL="1544659" indent="0">
              <a:buNone/>
              <a:defRPr sz="750"/>
            </a:lvl5pPr>
            <a:lvl6pPr marL="1930824" indent="0">
              <a:buNone/>
              <a:defRPr sz="750"/>
            </a:lvl6pPr>
            <a:lvl7pPr marL="2316989" indent="0">
              <a:buNone/>
              <a:defRPr sz="750"/>
            </a:lvl7pPr>
            <a:lvl8pPr marL="2703155" indent="0">
              <a:buNone/>
              <a:defRPr sz="750"/>
            </a:lvl8pPr>
            <a:lvl9pPr marL="3089319"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08AC1-2A8C-43B8-891C-663E0549EC97}" type="datetimeFigureOut">
              <a:rPr lang="en-US">
                <a:solidFill>
                  <a:prstClr val="black">
                    <a:tint val="75000"/>
                  </a:prstClr>
                </a:solidFill>
              </a:rPr>
              <a:pPr>
                <a:defRPr/>
              </a:pPr>
              <a:t>4/30/2019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B96321-DC2C-437E-89F2-79F32E47E8BE}" type="slidenum">
              <a:rPr lang="en-US" altLang="en-US"/>
              <a:pPr>
                <a:defRPr/>
              </a:pPr>
              <a:t>‹#›</a:t>
            </a:fld>
            <a:endParaRPr lang="en-US" altLang="en-US"/>
          </a:p>
        </p:txBody>
      </p:sp>
    </p:spTree>
    <p:extLst>
      <p:ext uri="{BB962C8B-B14F-4D97-AF65-F5344CB8AC3E}">
        <p14:creationId xmlns:p14="http://schemas.microsoft.com/office/powerpoint/2010/main" val="9697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688"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700"/>
            </a:lvl1pPr>
            <a:lvl2pPr marL="386165" indent="0">
              <a:buNone/>
              <a:defRPr sz="2363"/>
            </a:lvl2pPr>
            <a:lvl3pPr marL="772330" indent="0">
              <a:buNone/>
              <a:defRPr sz="1988"/>
            </a:lvl3pPr>
            <a:lvl4pPr marL="1158495" indent="0">
              <a:buNone/>
              <a:defRPr sz="1688"/>
            </a:lvl4pPr>
            <a:lvl5pPr marL="1544659" indent="0">
              <a:buNone/>
              <a:defRPr sz="1688"/>
            </a:lvl5pPr>
            <a:lvl6pPr marL="1930824" indent="0">
              <a:buNone/>
              <a:defRPr sz="1688"/>
            </a:lvl6pPr>
            <a:lvl7pPr marL="2316989" indent="0">
              <a:buNone/>
              <a:defRPr sz="1688"/>
            </a:lvl7pPr>
            <a:lvl8pPr marL="2703155" indent="0">
              <a:buNone/>
              <a:defRPr sz="1688"/>
            </a:lvl8pPr>
            <a:lvl9pPr marL="3089319" indent="0">
              <a:buNone/>
              <a:defRPr sz="1688"/>
            </a:lvl9pPr>
          </a:lstStyle>
          <a:p>
            <a:pPr lvl="0"/>
            <a:endParaRPr lang="en-US" noProof="0" smtClean="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386165" indent="0">
              <a:buNone/>
              <a:defRPr sz="1013"/>
            </a:lvl2pPr>
            <a:lvl3pPr marL="772330" indent="0">
              <a:buNone/>
              <a:defRPr sz="863"/>
            </a:lvl3pPr>
            <a:lvl4pPr marL="1158495" indent="0">
              <a:buNone/>
              <a:defRPr sz="750"/>
            </a:lvl4pPr>
            <a:lvl5pPr marL="1544659" indent="0">
              <a:buNone/>
              <a:defRPr sz="750"/>
            </a:lvl5pPr>
            <a:lvl6pPr marL="1930824" indent="0">
              <a:buNone/>
              <a:defRPr sz="750"/>
            </a:lvl6pPr>
            <a:lvl7pPr marL="2316989" indent="0">
              <a:buNone/>
              <a:defRPr sz="750"/>
            </a:lvl7pPr>
            <a:lvl8pPr marL="2703155" indent="0">
              <a:buNone/>
              <a:defRPr sz="750"/>
            </a:lvl8pPr>
            <a:lvl9pPr marL="3089319"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980BDF-6C0B-49AA-A3D4-72B3006FE2AA}" type="datetimeFigureOut">
              <a:rPr lang="en-US">
                <a:solidFill>
                  <a:prstClr val="black">
                    <a:tint val="75000"/>
                  </a:prstClr>
                </a:solidFill>
              </a:rPr>
              <a:pPr>
                <a:defRPr/>
              </a:pPr>
              <a:t>4/30/2019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5CACA7-8828-4C3D-9EF1-2EA91EB03145}" type="slidenum">
              <a:rPr lang="en-US" altLang="en-US"/>
              <a:pPr>
                <a:defRPr/>
              </a:pPr>
              <a:t>‹#›</a:t>
            </a:fld>
            <a:endParaRPr lang="en-US" altLang="en-US"/>
          </a:p>
        </p:txBody>
      </p:sp>
    </p:spTree>
    <p:extLst>
      <p:ext uri="{BB962C8B-B14F-4D97-AF65-F5344CB8AC3E}">
        <p14:creationId xmlns:p14="http://schemas.microsoft.com/office/powerpoint/2010/main" val="1347351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A5B997-8ED7-47FD-9E8C-69DE2DB6BBE2}"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4BF7B9-515F-4DC9-9065-AA5E1CBBD832}" type="slidenum">
              <a:rPr lang="en-US" altLang="en-US"/>
              <a:pPr>
                <a:defRPr/>
              </a:pPr>
              <a:t>‹#›</a:t>
            </a:fld>
            <a:endParaRPr lang="en-US" altLang="en-US"/>
          </a:p>
        </p:txBody>
      </p:sp>
    </p:spTree>
    <p:extLst>
      <p:ext uri="{BB962C8B-B14F-4D97-AF65-F5344CB8AC3E}">
        <p14:creationId xmlns:p14="http://schemas.microsoft.com/office/powerpoint/2010/main" val="2675591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6AF128-24A3-43E0-A333-250FEE17EF26}"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652F8E-C027-458B-A5BA-9320A8A8EA69}" type="slidenum">
              <a:rPr lang="en-US" altLang="en-US"/>
              <a:pPr>
                <a:defRPr/>
              </a:pPr>
              <a:t>‹#›</a:t>
            </a:fld>
            <a:endParaRPr lang="en-US" altLang="en-US"/>
          </a:p>
        </p:txBody>
      </p:sp>
    </p:spTree>
    <p:extLst>
      <p:ext uri="{BB962C8B-B14F-4D97-AF65-F5344CB8AC3E}">
        <p14:creationId xmlns:p14="http://schemas.microsoft.com/office/powerpoint/2010/main" val="3489388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15434" y="4286250"/>
            <a:ext cx="885710" cy="68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57" y="4143375"/>
            <a:ext cx="227379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57325"/>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6165" indent="0" algn="ctr">
              <a:buNone/>
              <a:defRPr>
                <a:solidFill>
                  <a:schemeClr val="tx1">
                    <a:tint val="75000"/>
                  </a:schemeClr>
                </a:solidFill>
              </a:defRPr>
            </a:lvl2pPr>
            <a:lvl3pPr marL="772330" indent="0" algn="ctr">
              <a:buNone/>
              <a:defRPr>
                <a:solidFill>
                  <a:schemeClr val="tx1">
                    <a:tint val="75000"/>
                  </a:schemeClr>
                </a:solidFill>
              </a:defRPr>
            </a:lvl3pPr>
            <a:lvl4pPr marL="1158495" indent="0" algn="ctr">
              <a:buNone/>
              <a:defRPr>
                <a:solidFill>
                  <a:schemeClr val="tx1">
                    <a:tint val="75000"/>
                  </a:schemeClr>
                </a:solidFill>
              </a:defRPr>
            </a:lvl4pPr>
            <a:lvl5pPr marL="1544659" indent="0" algn="ctr">
              <a:buNone/>
              <a:defRPr>
                <a:solidFill>
                  <a:schemeClr val="tx1">
                    <a:tint val="75000"/>
                  </a:schemeClr>
                </a:solidFill>
              </a:defRPr>
            </a:lvl5pPr>
            <a:lvl6pPr marL="1930824" indent="0" algn="ctr">
              <a:buNone/>
              <a:defRPr>
                <a:solidFill>
                  <a:schemeClr val="tx1">
                    <a:tint val="75000"/>
                  </a:schemeClr>
                </a:solidFill>
              </a:defRPr>
            </a:lvl6pPr>
            <a:lvl7pPr marL="2316989" indent="0" algn="ctr">
              <a:buNone/>
              <a:defRPr>
                <a:solidFill>
                  <a:schemeClr val="tx1">
                    <a:tint val="75000"/>
                  </a:schemeClr>
                </a:solidFill>
              </a:defRPr>
            </a:lvl7pPr>
            <a:lvl8pPr marL="2703155" indent="0" algn="ctr">
              <a:buNone/>
              <a:defRPr>
                <a:solidFill>
                  <a:schemeClr val="tx1">
                    <a:tint val="75000"/>
                  </a:schemeClr>
                </a:solidFill>
              </a:defRPr>
            </a:lvl8pPr>
            <a:lvl9pPr marL="3089319"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1F0DF32-7DEF-47EE-A40C-F2B7C729AD3E}" type="datetimeFigureOut">
              <a:rPr lang="en-US">
                <a:solidFill>
                  <a:prstClr val="black">
                    <a:tint val="75000"/>
                  </a:prstClr>
                </a:solidFill>
              </a:rPr>
              <a:pPr>
                <a:defRPr/>
              </a:pPr>
              <a:t>4/30/2019</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821D4818-FC75-4272-8A35-1A192B06229C}" type="slidenum">
              <a:rPr lang="en-US" altLang="en-US"/>
              <a:pPr>
                <a:defRPr/>
              </a:pPr>
              <a:t>‹#›</a:t>
            </a:fld>
            <a:endParaRPr lang="en-US" altLang="en-US"/>
          </a:p>
        </p:txBody>
      </p:sp>
    </p:spTree>
    <p:extLst>
      <p:ext uri="{BB962C8B-B14F-4D97-AF65-F5344CB8AC3E}">
        <p14:creationId xmlns:p14="http://schemas.microsoft.com/office/powerpoint/2010/main" val="3010716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7085E8-2790-451E-AE99-9ACBB3F3188B}"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5A1FE-B272-4114-BA55-0F72B61A978E}" type="slidenum">
              <a:rPr lang="en-US" altLang="en-US"/>
              <a:pPr>
                <a:defRPr/>
              </a:pPr>
              <a:t>‹#›</a:t>
            </a:fld>
            <a:endParaRPr lang="en-US" altLang="en-US"/>
          </a:p>
        </p:txBody>
      </p:sp>
    </p:spTree>
    <p:extLst>
      <p:ext uri="{BB962C8B-B14F-4D97-AF65-F5344CB8AC3E}">
        <p14:creationId xmlns:p14="http://schemas.microsoft.com/office/powerpoint/2010/main" val="3902995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375"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688">
                <a:solidFill>
                  <a:schemeClr val="tx1">
                    <a:tint val="75000"/>
                  </a:schemeClr>
                </a:solidFill>
              </a:defRPr>
            </a:lvl1pPr>
            <a:lvl2pPr marL="386165" indent="0">
              <a:buNone/>
              <a:defRPr sz="1500">
                <a:solidFill>
                  <a:schemeClr val="tx1">
                    <a:tint val="75000"/>
                  </a:schemeClr>
                </a:solidFill>
              </a:defRPr>
            </a:lvl2pPr>
            <a:lvl3pPr marL="772330" indent="0">
              <a:buNone/>
              <a:defRPr sz="1388">
                <a:solidFill>
                  <a:schemeClr val="tx1">
                    <a:tint val="75000"/>
                  </a:schemeClr>
                </a:solidFill>
              </a:defRPr>
            </a:lvl3pPr>
            <a:lvl4pPr marL="1158495" indent="0">
              <a:buNone/>
              <a:defRPr sz="1200">
                <a:solidFill>
                  <a:schemeClr val="tx1">
                    <a:tint val="75000"/>
                  </a:schemeClr>
                </a:solidFill>
              </a:defRPr>
            </a:lvl4pPr>
            <a:lvl5pPr marL="1544659" indent="0">
              <a:buNone/>
              <a:defRPr sz="1200">
                <a:solidFill>
                  <a:schemeClr val="tx1">
                    <a:tint val="75000"/>
                  </a:schemeClr>
                </a:solidFill>
              </a:defRPr>
            </a:lvl5pPr>
            <a:lvl6pPr marL="1930824" indent="0">
              <a:buNone/>
              <a:defRPr sz="1200">
                <a:solidFill>
                  <a:schemeClr val="tx1">
                    <a:tint val="75000"/>
                  </a:schemeClr>
                </a:solidFill>
              </a:defRPr>
            </a:lvl6pPr>
            <a:lvl7pPr marL="2316989" indent="0">
              <a:buNone/>
              <a:defRPr sz="1200">
                <a:solidFill>
                  <a:schemeClr val="tx1">
                    <a:tint val="75000"/>
                  </a:schemeClr>
                </a:solidFill>
              </a:defRPr>
            </a:lvl7pPr>
            <a:lvl8pPr marL="2703155" indent="0">
              <a:buNone/>
              <a:defRPr sz="1200">
                <a:solidFill>
                  <a:schemeClr val="tx1">
                    <a:tint val="75000"/>
                  </a:schemeClr>
                </a:solidFill>
              </a:defRPr>
            </a:lvl8pPr>
            <a:lvl9pPr marL="3089319"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5B189E-CD24-447F-8EFE-EB52C6DFC972}"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7898F0-70C4-43E1-B041-EAB9467A2C25}" type="slidenum">
              <a:rPr lang="en-US" altLang="en-US"/>
              <a:pPr>
                <a:defRPr/>
              </a:pPr>
              <a:t>‹#›</a:t>
            </a:fld>
            <a:endParaRPr lang="en-US" altLang="en-US"/>
          </a:p>
        </p:txBody>
      </p:sp>
    </p:spTree>
    <p:extLst>
      <p:ext uri="{BB962C8B-B14F-4D97-AF65-F5344CB8AC3E}">
        <p14:creationId xmlns:p14="http://schemas.microsoft.com/office/powerpoint/2010/main" val="3913680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3"/>
          </a:xfrm>
        </p:spPr>
        <p:txBody>
          <a:bodyPr/>
          <a:lstStyle>
            <a:lvl1pPr>
              <a:defRPr sz="2363"/>
            </a:lvl1pPr>
            <a:lvl2pPr>
              <a:defRPr sz="1988"/>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3"/>
          </a:xfrm>
        </p:spPr>
        <p:txBody>
          <a:bodyPr/>
          <a:lstStyle>
            <a:lvl1pPr>
              <a:defRPr sz="2363"/>
            </a:lvl1pPr>
            <a:lvl2pPr>
              <a:defRPr sz="1988"/>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A67BBC-5BE0-4197-81B9-0D0AF5240BCB}" type="datetimeFigureOut">
              <a:rPr lang="en-US">
                <a:solidFill>
                  <a:prstClr val="black">
                    <a:tint val="75000"/>
                  </a:prstClr>
                </a:solidFill>
              </a:rPr>
              <a:pPr>
                <a:defRPr/>
              </a:pPr>
              <a:t>4/30/2019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C85D9FF-4ACF-40AB-A0E5-D1597F8A844A}" type="slidenum">
              <a:rPr lang="en-US" altLang="en-US"/>
              <a:pPr>
                <a:defRPr/>
              </a:pPr>
              <a:t>‹#›</a:t>
            </a:fld>
            <a:endParaRPr lang="en-US" altLang="en-US"/>
          </a:p>
        </p:txBody>
      </p:sp>
    </p:spTree>
    <p:extLst>
      <p:ext uri="{BB962C8B-B14F-4D97-AF65-F5344CB8AC3E}">
        <p14:creationId xmlns:p14="http://schemas.microsoft.com/office/powerpoint/2010/main" val="1323814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35"/>
            <a:ext cx="4040188" cy="479821"/>
          </a:xfrm>
        </p:spPr>
        <p:txBody>
          <a:bodyPr anchor="b"/>
          <a:lstStyle>
            <a:lvl1pPr marL="0" indent="0">
              <a:buNone/>
              <a:defRPr sz="1988" b="1"/>
            </a:lvl1pPr>
            <a:lvl2pPr marL="386165" indent="0">
              <a:buNone/>
              <a:defRPr sz="1688" b="1"/>
            </a:lvl2pPr>
            <a:lvl3pPr marL="772330" indent="0">
              <a:buNone/>
              <a:defRPr sz="1500" b="1"/>
            </a:lvl3pPr>
            <a:lvl4pPr marL="1158495" indent="0">
              <a:buNone/>
              <a:defRPr sz="1388" b="1"/>
            </a:lvl4pPr>
            <a:lvl5pPr marL="1544659" indent="0">
              <a:buNone/>
              <a:defRPr sz="1388" b="1"/>
            </a:lvl5pPr>
            <a:lvl6pPr marL="1930824" indent="0">
              <a:buNone/>
              <a:defRPr sz="1388" b="1"/>
            </a:lvl6pPr>
            <a:lvl7pPr marL="2316989" indent="0">
              <a:buNone/>
              <a:defRPr sz="1388" b="1"/>
            </a:lvl7pPr>
            <a:lvl8pPr marL="2703155" indent="0">
              <a:buNone/>
              <a:defRPr sz="1388" b="1"/>
            </a:lvl8pPr>
            <a:lvl9pPr marL="3089319" indent="0">
              <a:buNone/>
              <a:defRPr sz="1388" b="1"/>
            </a:lvl9pPr>
          </a:lstStyle>
          <a:p>
            <a:pPr lvl="0"/>
            <a:r>
              <a:rPr lang="en-US" smtClean="0"/>
              <a:t>Click to edit Master text styles</a:t>
            </a:r>
          </a:p>
        </p:txBody>
      </p:sp>
      <p:sp>
        <p:nvSpPr>
          <p:cNvPr id="4" name="Content Placeholder 3"/>
          <p:cNvSpPr>
            <a:spLocks noGrp="1"/>
          </p:cNvSpPr>
          <p:nvPr>
            <p:ph sz="half" idx="2"/>
          </p:nvPr>
        </p:nvSpPr>
        <p:spPr>
          <a:xfrm>
            <a:off x="457201" y="1631157"/>
            <a:ext cx="4040188" cy="2963466"/>
          </a:xfrm>
        </p:spPr>
        <p:txBody>
          <a:bodyPr/>
          <a:lstStyle>
            <a:lvl1pPr>
              <a:defRPr sz="1988"/>
            </a:lvl1pPr>
            <a:lvl2pPr>
              <a:defRPr sz="1688"/>
            </a:lvl2pPr>
            <a:lvl3pPr>
              <a:defRPr sz="1500"/>
            </a:lvl3pPr>
            <a:lvl4pPr>
              <a:defRPr sz="1388"/>
            </a:lvl4pPr>
            <a:lvl5pPr>
              <a:defRPr sz="1388"/>
            </a:lvl5pPr>
            <a:lvl6pPr>
              <a:defRPr sz="1388"/>
            </a:lvl6pPr>
            <a:lvl7pPr>
              <a:defRPr sz="1388"/>
            </a:lvl7pPr>
            <a:lvl8pPr>
              <a:defRPr sz="1388"/>
            </a:lvl8pPr>
            <a:lvl9pPr>
              <a:defRPr sz="13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6" cy="479821"/>
          </a:xfrm>
        </p:spPr>
        <p:txBody>
          <a:bodyPr anchor="b"/>
          <a:lstStyle>
            <a:lvl1pPr marL="0" indent="0">
              <a:buNone/>
              <a:defRPr sz="1988" b="1"/>
            </a:lvl1pPr>
            <a:lvl2pPr marL="386165" indent="0">
              <a:buNone/>
              <a:defRPr sz="1688" b="1"/>
            </a:lvl2pPr>
            <a:lvl3pPr marL="772330" indent="0">
              <a:buNone/>
              <a:defRPr sz="1500" b="1"/>
            </a:lvl3pPr>
            <a:lvl4pPr marL="1158495" indent="0">
              <a:buNone/>
              <a:defRPr sz="1388" b="1"/>
            </a:lvl4pPr>
            <a:lvl5pPr marL="1544659" indent="0">
              <a:buNone/>
              <a:defRPr sz="1388" b="1"/>
            </a:lvl5pPr>
            <a:lvl6pPr marL="1930824" indent="0">
              <a:buNone/>
              <a:defRPr sz="1388" b="1"/>
            </a:lvl6pPr>
            <a:lvl7pPr marL="2316989" indent="0">
              <a:buNone/>
              <a:defRPr sz="1388" b="1"/>
            </a:lvl7pPr>
            <a:lvl8pPr marL="2703155" indent="0">
              <a:buNone/>
              <a:defRPr sz="1388" b="1"/>
            </a:lvl8pPr>
            <a:lvl9pPr marL="3089319" indent="0">
              <a:buNone/>
              <a:defRPr sz="1388"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4041776" cy="2963466"/>
          </a:xfrm>
        </p:spPr>
        <p:txBody>
          <a:bodyPr/>
          <a:lstStyle>
            <a:lvl1pPr>
              <a:defRPr sz="1988"/>
            </a:lvl1pPr>
            <a:lvl2pPr>
              <a:defRPr sz="1688"/>
            </a:lvl2pPr>
            <a:lvl3pPr>
              <a:defRPr sz="1500"/>
            </a:lvl3pPr>
            <a:lvl4pPr>
              <a:defRPr sz="1388"/>
            </a:lvl4pPr>
            <a:lvl5pPr>
              <a:defRPr sz="1388"/>
            </a:lvl5pPr>
            <a:lvl6pPr>
              <a:defRPr sz="1388"/>
            </a:lvl6pPr>
            <a:lvl7pPr>
              <a:defRPr sz="1388"/>
            </a:lvl7pPr>
            <a:lvl8pPr>
              <a:defRPr sz="1388"/>
            </a:lvl8pPr>
            <a:lvl9pPr>
              <a:defRPr sz="13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FDE21D-C348-4D41-94A0-C561813E7A80}" type="datetimeFigureOut">
              <a:rPr lang="en-US">
                <a:solidFill>
                  <a:prstClr val="black">
                    <a:tint val="75000"/>
                  </a:prstClr>
                </a:solidFill>
              </a:rPr>
              <a:pPr>
                <a:defRPr/>
              </a:pPr>
              <a:t>4/30/2019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F29B3EF-5FC9-404B-9AB6-979877921353}" type="slidenum">
              <a:rPr lang="en-US" altLang="en-US"/>
              <a:pPr>
                <a:defRPr/>
              </a:pPr>
              <a:t>‹#›</a:t>
            </a:fld>
            <a:endParaRPr lang="en-US" altLang="en-US"/>
          </a:p>
        </p:txBody>
      </p:sp>
    </p:spTree>
    <p:extLst>
      <p:ext uri="{BB962C8B-B14F-4D97-AF65-F5344CB8AC3E}">
        <p14:creationId xmlns:p14="http://schemas.microsoft.com/office/powerpoint/2010/main" val="4067464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382D6D-1AC4-4777-91B9-002D9C1B654F}" type="datetimeFigureOut">
              <a:rPr lang="en-US">
                <a:solidFill>
                  <a:prstClr val="black">
                    <a:tint val="75000"/>
                  </a:prstClr>
                </a:solidFill>
              </a:rPr>
              <a:pPr>
                <a:defRPr/>
              </a:pPr>
              <a:t>4/30/2019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BCEE63A-E4E6-4A08-BC94-ACE4FF13E05F}" type="slidenum">
              <a:rPr lang="en-US" altLang="en-US"/>
              <a:pPr>
                <a:defRPr/>
              </a:pPr>
              <a:t>‹#›</a:t>
            </a:fld>
            <a:endParaRPr lang="en-US" altLang="en-US"/>
          </a:p>
        </p:txBody>
      </p:sp>
    </p:spTree>
    <p:extLst>
      <p:ext uri="{BB962C8B-B14F-4D97-AF65-F5344CB8AC3E}">
        <p14:creationId xmlns:p14="http://schemas.microsoft.com/office/powerpoint/2010/main" val="138871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1995598025"/>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8E3CA7-0D09-4337-8B30-D6EF95D8DA20}" type="datetimeFigureOut">
              <a:rPr lang="en-US">
                <a:solidFill>
                  <a:prstClr val="black">
                    <a:tint val="75000"/>
                  </a:prstClr>
                </a:solidFill>
              </a:rPr>
              <a:pPr>
                <a:defRPr/>
              </a:pPr>
              <a:t>4/30/2019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27267B-8D6B-4CAD-9C63-9E4BED8733EF}" type="slidenum">
              <a:rPr lang="en-US" altLang="en-US"/>
              <a:pPr>
                <a:defRPr/>
              </a:pPr>
              <a:t>‹#›</a:t>
            </a:fld>
            <a:endParaRPr lang="en-US" altLang="en-US"/>
          </a:p>
        </p:txBody>
      </p:sp>
    </p:spTree>
    <p:extLst>
      <p:ext uri="{BB962C8B-B14F-4D97-AF65-F5344CB8AC3E}">
        <p14:creationId xmlns:p14="http://schemas.microsoft.com/office/powerpoint/2010/main" val="2649553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2" cy="871538"/>
          </a:xfrm>
        </p:spPr>
        <p:txBody>
          <a:bodyPr anchor="b"/>
          <a:lstStyle>
            <a:lvl1pPr algn="l">
              <a:defRPr sz="1688" b="1"/>
            </a:lvl1pPr>
          </a:lstStyle>
          <a:p>
            <a:r>
              <a:rPr lang="en-US"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700"/>
            </a:lvl1pPr>
            <a:lvl2pPr>
              <a:defRPr sz="2363"/>
            </a:lvl2pPr>
            <a:lvl3pPr>
              <a:defRPr sz="1988"/>
            </a:lvl3pPr>
            <a:lvl4pPr>
              <a:defRPr sz="1688"/>
            </a:lvl4pPr>
            <a:lvl5pPr>
              <a:defRPr sz="1688"/>
            </a:lvl5pPr>
            <a:lvl6pPr>
              <a:defRPr sz="1688"/>
            </a:lvl6pPr>
            <a:lvl7pPr>
              <a:defRPr sz="1688"/>
            </a:lvl7pPr>
            <a:lvl8pPr>
              <a:defRPr sz="1688"/>
            </a:lvl8pPr>
            <a:lvl9pPr>
              <a:defRPr sz="16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2" cy="3518298"/>
          </a:xfrm>
        </p:spPr>
        <p:txBody>
          <a:bodyPr/>
          <a:lstStyle>
            <a:lvl1pPr marL="0" indent="0">
              <a:buNone/>
              <a:defRPr sz="1200"/>
            </a:lvl1pPr>
            <a:lvl2pPr marL="386165" indent="0">
              <a:buNone/>
              <a:defRPr sz="1013"/>
            </a:lvl2pPr>
            <a:lvl3pPr marL="772330" indent="0">
              <a:buNone/>
              <a:defRPr sz="863"/>
            </a:lvl3pPr>
            <a:lvl4pPr marL="1158495" indent="0">
              <a:buNone/>
              <a:defRPr sz="750"/>
            </a:lvl4pPr>
            <a:lvl5pPr marL="1544659" indent="0">
              <a:buNone/>
              <a:defRPr sz="750"/>
            </a:lvl5pPr>
            <a:lvl6pPr marL="1930824" indent="0">
              <a:buNone/>
              <a:defRPr sz="750"/>
            </a:lvl6pPr>
            <a:lvl7pPr marL="2316989" indent="0">
              <a:buNone/>
              <a:defRPr sz="750"/>
            </a:lvl7pPr>
            <a:lvl8pPr marL="2703155" indent="0">
              <a:buNone/>
              <a:defRPr sz="750"/>
            </a:lvl8pPr>
            <a:lvl9pPr marL="3089319"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924E82-4436-4CF0-86A2-9385E94B8390}" type="datetimeFigureOut">
              <a:rPr lang="en-US">
                <a:solidFill>
                  <a:prstClr val="black">
                    <a:tint val="75000"/>
                  </a:prstClr>
                </a:solidFill>
              </a:rPr>
              <a:pPr>
                <a:defRPr/>
              </a:pPr>
              <a:t>4/30/2019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CC3582-DA46-465B-903D-0D76892F7D36}" type="slidenum">
              <a:rPr lang="en-US" altLang="en-US"/>
              <a:pPr>
                <a:defRPr/>
              </a:pPr>
              <a:t>‹#›</a:t>
            </a:fld>
            <a:endParaRPr lang="en-US" altLang="en-US"/>
          </a:p>
        </p:txBody>
      </p:sp>
    </p:spTree>
    <p:extLst>
      <p:ext uri="{BB962C8B-B14F-4D97-AF65-F5344CB8AC3E}">
        <p14:creationId xmlns:p14="http://schemas.microsoft.com/office/powerpoint/2010/main" val="3405747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688"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700"/>
            </a:lvl1pPr>
            <a:lvl2pPr marL="386165" indent="0">
              <a:buNone/>
              <a:defRPr sz="2363"/>
            </a:lvl2pPr>
            <a:lvl3pPr marL="772330" indent="0">
              <a:buNone/>
              <a:defRPr sz="1988"/>
            </a:lvl3pPr>
            <a:lvl4pPr marL="1158495" indent="0">
              <a:buNone/>
              <a:defRPr sz="1688"/>
            </a:lvl4pPr>
            <a:lvl5pPr marL="1544659" indent="0">
              <a:buNone/>
              <a:defRPr sz="1688"/>
            </a:lvl5pPr>
            <a:lvl6pPr marL="1930824" indent="0">
              <a:buNone/>
              <a:defRPr sz="1688"/>
            </a:lvl6pPr>
            <a:lvl7pPr marL="2316989" indent="0">
              <a:buNone/>
              <a:defRPr sz="1688"/>
            </a:lvl7pPr>
            <a:lvl8pPr marL="2703155" indent="0">
              <a:buNone/>
              <a:defRPr sz="1688"/>
            </a:lvl8pPr>
            <a:lvl9pPr marL="3089319" indent="0">
              <a:buNone/>
              <a:defRPr sz="1688"/>
            </a:lvl9pPr>
          </a:lstStyle>
          <a:p>
            <a:pPr lvl="0"/>
            <a:endParaRPr lang="en-US" noProof="0" smtClean="0"/>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386165" indent="0">
              <a:buNone/>
              <a:defRPr sz="1013"/>
            </a:lvl2pPr>
            <a:lvl3pPr marL="772330" indent="0">
              <a:buNone/>
              <a:defRPr sz="863"/>
            </a:lvl3pPr>
            <a:lvl4pPr marL="1158495" indent="0">
              <a:buNone/>
              <a:defRPr sz="750"/>
            </a:lvl4pPr>
            <a:lvl5pPr marL="1544659" indent="0">
              <a:buNone/>
              <a:defRPr sz="750"/>
            </a:lvl5pPr>
            <a:lvl6pPr marL="1930824" indent="0">
              <a:buNone/>
              <a:defRPr sz="750"/>
            </a:lvl6pPr>
            <a:lvl7pPr marL="2316989" indent="0">
              <a:buNone/>
              <a:defRPr sz="750"/>
            </a:lvl7pPr>
            <a:lvl8pPr marL="2703155" indent="0">
              <a:buNone/>
              <a:defRPr sz="750"/>
            </a:lvl8pPr>
            <a:lvl9pPr marL="3089319"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825541-BDF6-49C9-B264-EC1F3F80C195}" type="datetimeFigureOut">
              <a:rPr lang="en-US">
                <a:solidFill>
                  <a:prstClr val="black">
                    <a:tint val="75000"/>
                  </a:prstClr>
                </a:solidFill>
              </a:rPr>
              <a:pPr>
                <a:defRPr/>
              </a:pPr>
              <a:t>4/30/2019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6ABB80-544D-4A52-87E1-5D2E426891ED}" type="slidenum">
              <a:rPr lang="en-US" altLang="en-US"/>
              <a:pPr>
                <a:defRPr/>
              </a:pPr>
              <a:t>‹#›</a:t>
            </a:fld>
            <a:endParaRPr lang="en-US" altLang="en-US"/>
          </a:p>
        </p:txBody>
      </p:sp>
    </p:spTree>
    <p:extLst>
      <p:ext uri="{BB962C8B-B14F-4D97-AF65-F5344CB8AC3E}">
        <p14:creationId xmlns:p14="http://schemas.microsoft.com/office/powerpoint/2010/main" val="1165045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4B5371-FF90-4592-8FF3-2443CD0EB7FA}"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AE4998-1503-410B-AEA7-D258BE680619}" type="slidenum">
              <a:rPr lang="en-US" altLang="en-US"/>
              <a:pPr>
                <a:defRPr/>
              </a:pPr>
              <a:t>‹#›</a:t>
            </a:fld>
            <a:endParaRPr lang="en-US" altLang="en-US"/>
          </a:p>
        </p:txBody>
      </p:sp>
    </p:spTree>
    <p:extLst>
      <p:ext uri="{BB962C8B-B14F-4D97-AF65-F5344CB8AC3E}">
        <p14:creationId xmlns:p14="http://schemas.microsoft.com/office/powerpoint/2010/main" val="4212985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3BB44B-8DAF-4ABE-A90A-DE975009E570}"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6BAD2E-6730-4A50-8640-882081B11129}" type="slidenum">
              <a:rPr lang="en-US" altLang="en-US"/>
              <a:pPr>
                <a:defRPr/>
              </a:pPr>
              <a:t>‹#›</a:t>
            </a:fld>
            <a:endParaRPr lang="en-US" altLang="en-US"/>
          </a:p>
        </p:txBody>
      </p:sp>
    </p:spTree>
    <p:extLst>
      <p:ext uri="{BB962C8B-B14F-4D97-AF65-F5344CB8AC3E}">
        <p14:creationId xmlns:p14="http://schemas.microsoft.com/office/powerpoint/2010/main" val="244622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35876890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138018630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289278218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294631618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219EF400-FF50-4CCD-959B-424C39743D87}" type="datetimeFigureOut">
              <a:rPr lang="en-US" smtClean="0"/>
              <a:t>4/30/2019</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00D76453-7FB5-44FB-96DB-E6E53E7F4396}" type="slidenum">
              <a:rPr lang="en-US" smtClean="0"/>
              <a:t>‹#›</a:t>
            </a:fld>
            <a:endParaRPr lang="en-US"/>
          </a:p>
        </p:txBody>
      </p:sp>
    </p:spTree>
    <p:extLst>
      <p:ext uri="{BB962C8B-B14F-4D97-AF65-F5344CB8AC3E}">
        <p14:creationId xmlns:p14="http://schemas.microsoft.com/office/powerpoint/2010/main" val="405419983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2" y="4711182"/>
            <a:ext cx="9144003" cy="451368"/>
          </a:xfrm>
          <a:prstGeom prst="rect">
            <a:avLst/>
          </a:prstGeom>
          <a:solidFill>
            <a:srgbClr val="69CAD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a:blip r:embed="rId13" cstate="print">
            <a:biLevel thresh="25000"/>
            <a:extLst>
              <a:ext uri="{28A0092B-C50C-407E-A947-70E740481C1C}">
                <a14:useLocalDpi xmlns:a14="http://schemas.microsoft.com/office/drawing/2010/main" val="0"/>
              </a:ext>
            </a:extLst>
          </a:blip>
          <a:stretch>
            <a:fillRect/>
          </a:stretch>
        </p:blipFill>
        <p:spPr>
          <a:xfrm>
            <a:off x="8610600" y="4761999"/>
            <a:ext cx="457200" cy="324351"/>
          </a:xfrm>
          <a:prstGeom prst="rect">
            <a:avLst/>
          </a:prstGeom>
        </p:spPr>
      </p:pic>
      <p:sp>
        <p:nvSpPr>
          <p:cNvPr id="8" name="TextBox 7"/>
          <p:cNvSpPr txBox="1"/>
          <p:nvPr userDrawn="1"/>
        </p:nvSpPr>
        <p:spPr>
          <a:xfrm>
            <a:off x="6781800" y="4747796"/>
            <a:ext cx="2057400" cy="338554"/>
          </a:xfrm>
          <a:prstGeom prst="rect">
            <a:avLst/>
          </a:prstGeom>
          <a:noFill/>
        </p:spPr>
        <p:txBody>
          <a:bodyPr wrap="square" rtlCol="0">
            <a:spAutoFit/>
          </a:bodyPr>
          <a:lstStyle/>
          <a:p>
            <a:r>
              <a:rPr lang="en-US" sz="1600" i="1" dirty="0">
                <a:solidFill>
                  <a:schemeClr val="bg1">
                    <a:lumMod val="95000"/>
                  </a:schemeClr>
                </a:solidFill>
              </a:rPr>
              <a:t>www.planetree.org</a:t>
            </a:r>
          </a:p>
        </p:txBody>
      </p:sp>
    </p:spTree>
    <p:extLst>
      <p:ext uri="{BB962C8B-B14F-4D97-AF65-F5344CB8AC3E}">
        <p14:creationId xmlns:p14="http://schemas.microsoft.com/office/powerpoint/2010/main" val="1018836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773706"/>
            <a:ext cx="9144003" cy="411480"/>
          </a:xfrm>
          <a:prstGeom prst="rect">
            <a:avLst/>
          </a:prstGeom>
          <a:solidFill>
            <a:srgbClr val="69CAD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pic>
        <p:nvPicPr>
          <p:cNvPr id="8" name="Picture 7"/>
          <p:cNvPicPr>
            <a:picLocks noChangeAspect="1"/>
          </p:cNvPicPr>
          <p:nvPr/>
        </p:nvPicPr>
        <p:blipFill>
          <a:blip r:embed="rId13" cstate="print">
            <a:lum bright="70000" contrast="-70000"/>
            <a:extLst>
              <a:ext uri="{28A0092B-C50C-407E-A947-70E740481C1C}">
                <a14:useLocalDpi xmlns:a14="http://schemas.microsoft.com/office/drawing/2010/main" val="0"/>
              </a:ext>
            </a:extLst>
          </a:blip>
          <a:stretch>
            <a:fillRect/>
          </a:stretch>
        </p:blipFill>
        <p:spPr>
          <a:xfrm>
            <a:off x="8616950" y="4771647"/>
            <a:ext cx="457204" cy="400052"/>
          </a:xfrm>
          <a:prstGeom prst="rect">
            <a:avLst/>
          </a:prstGeom>
        </p:spPr>
      </p:pic>
      <p:sp>
        <p:nvSpPr>
          <p:cNvPr id="9" name="TextBox 8"/>
          <p:cNvSpPr txBox="1"/>
          <p:nvPr/>
        </p:nvSpPr>
        <p:spPr>
          <a:xfrm>
            <a:off x="6553200" y="4793218"/>
            <a:ext cx="2057400" cy="369332"/>
          </a:xfrm>
          <a:prstGeom prst="rect">
            <a:avLst/>
          </a:prstGeom>
          <a:noFill/>
        </p:spPr>
        <p:txBody>
          <a:bodyPr wrap="square" rtlCol="0">
            <a:spAutoFit/>
          </a:bodyPr>
          <a:lstStyle/>
          <a:p>
            <a:r>
              <a:rPr lang="en-US" i="1" dirty="0">
                <a:solidFill>
                  <a:prstClr val="white"/>
                </a:solidFill>
              </a:rPr>
              <a:t>www.planetree.org</a:t>
            </a:r>
          </a:p>
        </p:txBody>
      </p:sp>
    </p:spTree>
    <p:extLst>
      <p:ext uri="{BB962C8B-B14F-4D97-AF65-F5344CB8AC3E}">
        <p14:creationId xmlns:p14="http://schemas.microsoft.com/office/powerpoint/2010/main" val="756635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141" y="205978"/>
            <a:ext cx="822971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5955" tIns="102977" rIns="205955" bIns="102977"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141" y="1200150"/>
            <a:ext cx="8229719"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5955" tIns="102977" rIns="205955" bIns="10297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140" y="4767262"/>
            <a:ext cx="2133918" cy="273844"/>
          </a:xfrm>
          <a:prstGeom prst="rect">
            <a:avLst/>
          </a:prstGeom>
        </p:spPr>
        <p:txBody>
          <a:bodyPr vert="horz" lIns="205955" tIns="102977" rIns="205955" bIns="102977" rtlCol="0" anchor="ctr"/>
          <a:lstStyle>
            <a:lvl1pPr algn="l" defTabSz="772330" eaLnBrk="1" fontAlgn="auto" hangingPunct="1">
              <a:spcBef>
                <a:spcPts val="0"/>
              </a:spcBef>
              <a:spcAft>
                <a:spcPts val="0"/>
              </a:spcAft>
              <a:defRPr sz="1013">
                <a:solidFill>
                  <a:schemeClr val="tx1">
                    <a:tint val="75000"/>
                  </a:schemeClr>
                </a:solidFill>
                <a:latin typeface="+mn-lt"/>
                <a:cs typeface="+mn-cs"/>
              </a:defRPr>
            </a:lvl1pPr>
          </a:lstStyle>
          <a:p>
            <a:pPr>
              <a:defRPr/>
            </a:pPr>
            <a:fld id="{3C5C0FD9-6FE1-40ED-A764-78C4090297E1}"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3"/>
          </p:nvPr>
        </p:nvSpPr>
        <p:spPr>
          <a:xfrm>
            <a:off x="3124389" y="4767262"/>
            <a:ext cx="2895223" cy="273844"/>
          </a:xfrm>
          <a:prstGeom prst="rect">
            <a:avLst/>
          </a:prstGeom>
        </p:spPr>
        <p:txBody>
          <a:bodyPr vert="horz" lIns="205955" tIns="102977" rIns="205955" bIns="102977" rtlCol="0" anchor="ctr"/>
          <a:lstStyle>
            <a:lvl1pPr algn="ctr" defTabSz="772330" eaLnBrk="1" fontAlgn="auto" hangingPunct="1">
              <a:spcBef>
                <a:spcPts val="0"/>
              </a:spcBef>
              <a:spcAft>
                <a:spcPts val="0"/>
              </a:spcAft>
              <a:defRPr sz="1013">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2943" y="4767262"/>
            <a:ext cx="2133917" cy="273844"/>
          </a:xfrm>
          <a:prstGeom prst="rect">
            <a:avLst/>
          </a:prstGeom>
        </p:spPr>
        <p:txBody>
          <a:bodyPr vert="horz" wrap="square" lIns="205955" tIns="102977" rIns="205955" bIns="102977" numCol="1" anchor="ctr" anchorCtr="0" compatLnSpc="1">
            <a:prstTxWarp prst="textNoShape">
              <a:avLst/>
            </a:prstTxWarp>
          </a:bodyPr>
          <a:lstStyle>
            <a:lvl1pPr algn="r" eaLnBrk="1" hangingPunct="1">
              <a:defRPr sz="1013">
                <a:solidFill>
                  <a:srgbClr val="898989"/>
                </a:solidFill>
                <a:latin typeface="Calibri" panose="020F0502020204030204" pitchFamily="34" charset="0"/>
              </a:defRPr>
            </a:lvl1pPr>
          </a:lstStyle>
          <a:p>
            <a:pPr defTabSz="772121" fontAlgn="base">
              <a:spcBef>
                <a:spcPct val="0"/>
              </a:spcBef>
              <a:spcAft>
                <a:spcPct val="0"/>
              </a:spcAft>
              <a:defRPr/>
            </a:pPr>
            <a:fld id="{98CD17ED-E765-46E8-B6D0-495B5E1427AD}" type="slidenum">
              <a:rPr lang="en-US" altLang="en-US" smtClean="0">
                <a:cs typeface="Arial" panose="020B0604020202020204" pitchFamily="34" charset="0"/>
              </a:rPr>
              <a:pPr defTabSz="772121" fontAlgn="base">
                <a:spcBef>
                  <a:spcPct val="0"/>
                </a:spcBef>
                <a:spcAft>
                  <a:spcPct val="0"/>
                </a:spcAft>
                <a:defRPr/>
              </a:pPr>
              <a:t>‹#›</a:t>
            </a:fld>
            <a:endParaRPr lang="en-US" altLang="en-US">
              <a:cs typeface="Arial" panose="020B0604020202020204" pitchFamily="34" charset="0"/>
            </a:endParaRPr>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57" y="4143375"/>
            <a:ext cx="227379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15434" y="4286250"/>
            <a:ext cx="885710" cy="68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568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72121" rtl="0" eaLnBrk="0" fontAlgn="base" hangingPunct="0">
        <a:spcBef>
          <a:spcPct val="0"/>
        </a:spcBef>
        <a:spcAft>
          <a:spcPct val="0"/>
        </a:spcAft>
        <a:defRPr sz="3675" kern="1200">
          <a:solidFill>
            <a:schemeClr val="tx1"/>
          </a:solidFill>
          <a:latin typeface="+mj-lt"/>
          <a:ea typeface="+mj-ea"/>
          <a:cs typeface="+mj-cs"/>
        </a:defRPr>
      </a:lvl1pPr>
      <a:lvl2pPr algn="ctr" defTabSz="772121" rtl="0" eaLnBrk="0" fontAlgn="base" hangingPunct="0">
        <a:spcBef>
          <a:spcPct val="0"/>
        </a:spcBef>
        <a:spcAft>
          <a:spcPct val="0"/>
        </a:spcAft>
        <a:defRPr sz="3675">
          <a:solidFill>
            <a:schemeClr val="tx1"/>
          </a:solidFill>
          <a:latin typeface="Arial" panose="020B0604020202020204" pitchFamily="34" charset="0"/>
        </a:defRPr>
      </a:lvl2pPr>
      <a:lvl3pPr algn="ctr" defTabSz="772121" rtl="0" eaLnBrk="0" fontAlgn="base" hangingPunct="0">
        <a:spcBef>
          <a:spcPct val="0"/>
        </a:spcBef>
        <a:spcAft>
          <a:spcPct val="0"/>
        </a:spcAft>
        <a:defRPr sz="3675">
          <a:solidFill>
            <a:schemeClr val="tx1"/>
          </a:solidFill>
          <a:latin typeface="Arial" panose="020B0604020202020204" pitchFamily="34" charset="0"/>
        </a:defRPr>
      </a:lvl3pPr>
      <a:lvl4pPr algn="ctr" defTabSz="772121" rtl="0" eaLnBrk="0" fontAlgn="base" hangingPunct="0">
        <a:spcBef>
          <a:spcPct val="0"/>
        </a:spcBef>
        <a:spcAft>
          <a:spcPct val="0"/>
        </a:spcAft>
        <a:defRPr sz="3675">
          <a:solidFill>
            <a:schemeClr val="tx1"/>
          </a:solidFill>
          <a:latin typeface="Arial" panose="020B0604020202020204" pitchFamily="34" charset="0"/>
        </a:defRPr>
      </a:lvl4pPr>
      <a:lvl5pPr algn="ctr" defTabSz="772121" rtl="0" eaLnBrk="0" fontAlgn="base" hangingPunct="0">
        <a:spcBef>
          <a:spcPct val="0"/>
        </a:spcBef>
        <a:spcAft>
          <a:spcPct val="0"/>
        </a:spcAft>
        <a:defRPr sz="3675">
          <a:solidFill>
            <a:schemeClr val="tx1"/>
          </a:solidFill>
          <a:latin typeface="Arial" panose="020B0604020202020204" pitchFamily="34" charset="0"/>
        </a:defRPr>
      </a:lvl5pPr>
      <a:lvl6pPr marL="171450" algn="ctr" defTabSz="772121" rtl="0" fontAlgn="base">
        <a:spcBef>
          <a:spcPct val="0"/>
        </a:spcBef>
        <a:spcAft>
          <a:spcPct val="0"/>
        </a:spcAft>
        <a:defRPr sz="3675">
          <a:solidFill>
            <a:schemeClr val="tx1"/>
          </a:solidFill>
          <a:latin typeface="Calibri" pitchFamily="34" charset="0"/>
        </a:defRPr>
      </a:lvl6pPr>
      <a:lvl7pPr marL="342900" algn="ctr" defTabSz="772121" rtl="0" fontAlgn="base">
        <a:spcBef>
          <a:spcPct val="0"/>
        </a:spcBef>
        <a:spcAft>
          <a:spcPct val="0"/>
        </a:spcAft>
        <a:defRPr sz="3675">
          <a:solidFill>
            <a:schemeClr val="tx1"/>
          </a:solidFill>
          <a:latin typeface="Calibri" pitchFamily="34" charset="0"/>
        </a:defRPr>
      </a:lvl7pPr>
      <a:lvl8pPr marL="514350" algn="ctr" defTabSz="772121" rtl="0" fontAlgn="base">
        <a:spcBef>
          <a:spcPct val="0"/>
        </a:spcBef>
        <a:spcAft>
          <a:spcPct val="0"/>
        </a:spcAft>
        <a:defRPr sz="3675">
          <a:solidFill>
            <a:schemeClr val="tx1"/>
          </a:solidFill>
          <a:latin typeface="Calibri" pitchFamily="34" charset="0"/>
        </a:defRPr>
      </a:lvl8pPr>
      <a:lvl9pPr marL="685800" algn="ctr" defTabSz="772121" rtl="0" fontAlgn="base">
        <a:spcBef>
          <a:spcPct val="0"/>
        </a:spcBef>
        <a:spcAft>
          <a:spcPct val="0"/>
        </a:spcAft>
        <a:defRPr sz="3675">
          <a:solidFill>
            <a:schemeClr val="tx1"/>
          </a:solidFill>
          <a:latin typeface="Calibri" pitchFamily="34" charset="0"/>
        </a:defRPr>
      </a:lvl9pPr>
    </p:titleStyle>
    <p:bodyStyle>
      <a:lvl1pPr marL="289322" indent="-289322" algn="l" defTabSz="772121"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27459" indent="-241102" algn="l" defTabSz="772121"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2pPr>
      <a:lvl3pPr marL="965002" indent="-192881" algn="l" defTabSz="772121" rtl="0" eaLnBrk="0" fontAlgn="base" hangingPunct="0">
        <a:spcBef>
          <a:spcPct val="20000"/>
        </a:spcBef>
        <a:spcAft>
          <a:spcPct val="0"/>
        </a:spcAft>
        <a:buFont typeface="Arial" panose="020B0604020202020204" pitchFamily="34" charset="0"/>
        <a:buChar char="•"/>
        <a:defRPr sz="1988" kern="1200">
          <a:solidFill>
            <a:schemeClr val="tx1"/>
          </a:solidFill>
          <a:latin typeface="+mn-lt"/>
          <a:ea typeface="+mn-ea"/>
          <a:cs typeface="+mn-cs"/>
        </a:defRPr>
      </a:lvl3pPr>
      <a:lvl4pPr marL="1351359" indent="-192881" algn="l" defTabSz="772121" rtl="0" eaLnBrk="0" fontAlgn="base" hangingPunct="0">
        <a:spcBef>
          <a:spcPct val="20000"/>
        </a:spcBef>
        <a:spcAft>
          <a:spcPct val="0"/>
        </a:spcAft>
        <a:buFont typeface="Arial" panose="020B0604020202020204" pitchFamily="34" charset="0"/>
        <a:buChar char="–"/>
        <a:defRPr sz="1688" kern="1200">
          <a:solidFill>
            <a:schemeClr val="tx1"/>
          </a:solidFill>
          <a:latin typeface="+mn-lt"/>
          <a:ea typeface="+mn-ea"/>
          <a:cs typeface="+mn-cs"/>
        </a:defRPr>
      </a:lvl4pPr>
      <a:lvl5pPr marL="1737717" indent="-192881" algn="l" defTabSz="772121" rtl="0" eaLnBrk="0" fontAlgn="base" hangingPunct="0">
        <a:spcBef>
          <a:spcPct val="20000"/>
        </a:spcBef>
        <a:spcAft>
          <a:spcPct val="0"/>
        </a:spcAft>
        <a:buFont typeface="Arial" panose="020B0604020202020204" pitchFamily="34" charset="0"/>
        <a:buChar char="»"/>
        <a:defRPr sz="1688" kern="1200">
          <a:solidFill>
            <a:schemeClr val="tx1"/>
          </a:solidFill>
          <a:latin typeface="+mn-lt"/>
          <a:ea typeface="+mn-ea"/>
          <a:cs typeface="+mn-cs"/>
        </a:defRPr>
      </a:lvl5pPr>
      <a:lvl6pPr marL="2123907" indent="-193082" algn="l" defTabSz="77233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510072" indent="-193082" algn="l" defTabSz="77233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2896237" indent="-193082" algn="l" defTabSz="77233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282401" indent="-193082" algn="l" defTabSz="772330" rtl="0" eaLnBrk="1" latinLnBrk="0" hangingPunct="1">
        <a:spcBef>
          <a:spcPct val="20000"/>
        </a:spcBef>
        <a:buFont typeface="Arial" pitchFamily="34" charset="0"/>
        <a:buChar char="•"/>
        <a:defRPr sz="1688" kern="1200">
          <a:solidFill>
            <a:schemeClr val="tx1"/>
          </a:solidFill>
          <a:latin typeface="+mn-lt"/>
          <a:ea typeface="+mn-ea"/>
          <a:cs typeface="+mn-cs"/>
        </a:defRPr>
      </a:lvl9pPr>
    </p:bodyStyle>
    <p:otherStyle>
      <a:defPPr>
        <a:defRPr lang="en-US"/>
      </a:defPPr>
      <a:lvl1pPr marL="0" algn="l" defTabSz="772330" rtl="0" eaLnBrk="1" latinLnBrk="0" hangingPunct="1">
        <a:defRPr sz="1500" kern="1200">
          <a:solidFill>
            <a:schemeClr val="tx1"/>
          </a:solidFill>
          <a:latin typeface="+mn-lt"/>
          <a:ea typeface="+mn-ea"/>
          <a:cs typeface="+mn-cs"/>
        </a:defRPr>
      </a:lvl1pPr>
      <a:lvl2pPr marL="386165" algn="l" defTabSz="772330" rtl="0" eaLnBrk="1" latinLnBrk="0" hangingPunct="1">
        <a:defRPr sz="1500" kern="1200">
          <a:solidFill>
            <a:schemeClr val="tx1"/>
          </a:solidFill>
          <a:latin typeface="+mn-lt"/>
          <a:ea typeface="+mn-ea"/>
          <a:cs typeface="+mn-cs"/>
        </a:defRPr>
      </a:lvl2pPr>
      <a:lvl3pPr marL="772330" algn="l" defTabSz="772330" rtl="0" eaLnBrk="1" latinLnBrk="0" hangingPunct="1">
        <a:defRPr sz="1500" kern="1200">
          <a:solidFill>
            <a:schemeClr val="tx1"/>
          </a:solidFill>
          <a:latin typeface="+mn-lt"/>
          <a:ea typeface="+mn-ea"/>
          <a:cs typeface="+mn-cs"/>
        </a:defRPr>
      </a:lvl3pPr>
      <a:lvl4pPr marL="1158495" algn="l" defTabSz="772330" rtl="0" eaLnBrk="1" latinLnBrk="0" hangingPunct="1">
        <a:defRPr sz="1500" kern="1200">
          <a:solidFill>
            <a:schemeClr val="tx1"/>
          </a:solidFill>
          <a:latin typeface="+mn-lt"/>
          <a:ea typeface="+mn-ea"/>
          <a:cs typeface="+mn-cs"/>
        </a:defRPr>
      </a:lvl4pPr>
      <a:lvl5pPr marL="1544659" algn="l" defTabSz="772330" rtl="0" eaLnBrk="1" latinLnBrk="0" hangingPunct="1">
        <a:defRPr sz="1500" kern="1200">
          <a:solidFill>
            <a:schemeClr val="tx1"/>
          </a:solidFill>
          <a:latin typeface="+mn-lt"/>
          <a:ea typeface="+mn-ea"/>
          <a:cs typeface="+mn-cs"/>
        </a:defRPr>
      </a:lvl5pPr>
      <a:lvl6pPr marL="1930824" algn="l" defTabSz="772330" rtl="0" eaLnBrk="1" latinLnBrk="0" hangingPunct="1">
        <a:defRPr sz="1500" kern="1200">
          <a:solidFill>
            <a:schemeClr val="tx1"/>
          </a:solidFill>
          <a:latin typeface="+mn-lt"/>
          <a:ea typeface="+mn-ea"/>
          <a:cs typeface="+mn-cs"/>
        </a:defRPr>
      </a:lvl6pPr>
      <a:lvl7pPr marL="2316989" algn="l" defTabSz="772330" rtl="0" eaLnBrk="1" latinLnBrk="0" hangingPunct="1">
        <a:defRPr sz="1500" kern="1200">
          <a:solidFill>
            <a:schemeClr val="tx1"/>
          </a:solidFill>
          <a:latin typeface="+mn-lt"/>
          <a:ea typeface="+mn-ea"/>
          <a:cs typeface="+mn-cs"/>
        </a:defRPr>
      </a:lvl7pPr>
      <a:lvl8pPr marL="2703155" algn="l" defTabSz="772330" rtl="0" eaLnBrk="1" latinLnBrk="0" hangingPunct="1">
        <a:defRPr sz="1500" kern="1200">
          <a:solidFill>
            <a:schemeClr val="tx1"/>
          </a:solidFill>
          <a:latin typeface="+mn-lt"/>
          <a:ea typeface="+mn-ea"/>
          <a:cs typeface="+mn-cs"/>
        </a:defRPr>
      </a:lvl8pPr>
      <a:lvl9pPr marL="3089319" algn="l" defTabSz="77233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141" y="205978"/>
            <a:ext cx="822971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5955" tIns="102977" rIns="205955" bIns="102977"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141" y="1200150"/>
            <a:ext cx="8229719"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5955" tIns="102977" rIns="205955" bIns="10297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140" y="4767262"/>
            <a:ext cx="2133918" cy="273844"/>
          </a:xfrm>
          <a:prstGeom prst="rect">
            <a:avLst/>
          </a:prstGeom>
        </p:spPr>
        <p:txBody>
          <a:bodyPr vert="horz" lIns="205955" tIns="102977" rIns="205955" bIns="102977" rtlCol="0" anchor="ctr"/>
          <a:lstStyle>
            <a:lvl1pPr algn="l" defTabSz="772330" eaLnBrk="1" fontAlgn="auto" hangingPunct="1">
              <a:spcBef>
                <a:spcPts val="0"/>
              </a:spcBef>
              <a:spcAft>
                <a:spcPts val="0"/>
              </a:spcAft>
              <a:defRPr sz="1013">
                <a:solidFill>
                  <a:schemeClr val="tx1">
                    <a:tint val="75000"/>
                  </a:schemeClr>
                </a:solidFill>
                <a:latin typeface="+mn-lt"/>
                <a:cs typeface="+mn-cs"/>
              </a:defRPr>
            </a:lvl1pPr>
          </a:lstStyle>
          <a:p>
            <a:pPr>
              <a:defRPr/>
            </a:pPr>
            <a:fld id="{DF517BBF-92BE-4880-8B17-3BB53C2DC9F4}" type="datetimeFigureOut">
              <a:rPr lang="en-US">
                <a:solidFill>
                  <a:prstClr val="black">
                    <a:tint val="75000"/>
                  </a:prstClr>
                </a:solidFill>
              </a:rPr>
              <a:pPr>
                <a:defRPr/>
              </a:pPr>
              <a:t>4/30/2019</a:t>
            </a:fld>
            <a:endParaRPr lang="en-US">
              <a:solidFill>
                <a:prstClr val="black">
                  <a:tint val="75000"/>
                </a:prstClr>
              </a:solidFill>
            </a:endParaRPr>
          </a:p>
        </p:txBody>
      </p:sp>
      <p:sp>
        <p:nvSpPr>
          <p:cNvPr id="5" name="Footer Placeholder 4"/>
          <p:cNvSpPr>
            <a:spLocks noGrp="1"/>
          </p:cNvSpPr>
          <p:nvPr>
            <p:ph type="ftr" sz="quarter" idx="3"/>
          </p:nvPr>
        </p:nvSpPr>
        <p:spPr>
          <a:xfrm>
            <a:off x="3124389" y="4767262"/>
            <a:ext cx="2895223" cy="273844"/>
          </a:xfrm>
          <a:prstGeom prst="rect">
            <a:avLst/>
          </a:prstGeom>
        </p:spPr>
        <p:txBody>
          <a:bodyPr vert="horz" lIns="205955" tIns="102977" rIns="205955" bIns="102977" rtlCol="0" anchor="ctr"/>
          <a:lstStyle>
            <a:lvl1pPr algn="ctr" defTabSz="772330" eaLnBrk="1" fontAlgn="auto" hangingPunct="1">
              <a:spcBef>
                <a:spcPts val="0"/>
              </a:spcBef>
              <a:spcAft>
                <a:spcPts val="0"/>
              </a:spcAft>
              <a:defRPr sz="1013">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2943" y="4767262"/>
            <a:ext cx="2133917" cy="273844"/>
          </a:xfrm>
          <a:prstGeom prst="rect">
            <a:avLst/>
          </a:prstGeom>
        </p:spPr>
        <p:txBody>
          <a:bodyPr vert="horz" wrap="square" lIns="205955" tIns="102977" rIns="205955" bIns="102977" numCol="1" anchor="ctr" anchorCtr="0" compatLnSpc="1">
            <a:prstTxWarp prst="textNoShape">
              <a:avLst/>
            </a:prstTxWarp>
          </a:bodyPr>
          <a:lstStyle>
            <a:lvl1pPr algn="r" eaLnBrk="1" hangingPunct="1">
              <a:defRPr sz="1013">
                <a:solidFill>
                  <a:srgbClr val="898989"/>
                </a:solidFill>
                <a:latin typeface="Calibri" panose="020F0502020204030204" pitchFamily="34" charset="0"/>
              </a:defRPr>
            </a:lvl1pPr>
          </a:lstStyle>
          <a:p>
            <a:pPr defTabSz="772121" fontAlgn="base">
              <a:spcBef>
                <a:spcPct val="0"/>
              </a:spcBef>
              <a:spcAft>
                <a:spcPct val="0"/>
              </a:spcAft>
              <a:defRPr/>
            </a:pPr>
            <a:fld id="{00A219B4-E1D1-4177-9603-4EF73E988F36}" type="slidenum">
              <a:rPr lang="en-US" altLang="en-US" smtClean="0">
                <a:cs typeface="Arial" panose="020B0604020202020204" pitchFamily="34" charset="0"/>
              </a:rPr>
              <a:pPr defTabSz="772121" fontAlgn="base">
                <a:spcBef>
                  <a:spcPct val="0"/>
                </a:spcBef>
                <a:spcAft>
                  <a:spcPct val="0"/>
                </a:spcAft>
                <a:defRPr/>
              </a:pPr>
              <a:t>‹#›</a:t>
            </a:fld>
            <a:endParaRPr lang="en-US" altLang="en-US">
              <a:cs typeface="Arial" panose="020B0604020202020204" pitchFamily="34" charset="0"/>
            </a:endParaRPr>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57" y="4143375"/>
            <a:ext cx="227379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015434" y="4286250"/>
            <a:ext cx="885710" cy="68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239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772121" rtl="0" eaLnBrk="0" fontAlgn="base" hangingPunct="0">
        <a:spcBef>
          <a:spcPct val="0"/>
        </a:spcBef>
        <a:spcAft>
          <a:spcPct val="0"/>
        </a:spcAft>
        <a:defRPr sz="3675" kern="1200">
          <a:solidFill>
            <a:schemeClr val="tx1"/>
          </a:solidFill>
          <a:latin typeface="+mj-lt"/>
          <a:ea typeface="+mj-ea"/>
          <a:cs typeface="+mj-cs"/>
        </a:defRPr>
      </a:lvl1pPr>
      <a:lvl2pPr algn="ctr" defTabSz="772121" rtl="0" eaLnBrk="0" fontAlgn="base" hangingPunct="0">
        <a:spcBef>
          <a:spcPct val="0"/>
        </a:spcBef>
        <a:spcAft>
          <a:spcPct val="0"/>
        </a:spcAft>
        <a:defRPr sz="3675">
          <a:solidFill>
            <a:schemeClr val="tx1"/>
          </a:solidFill>
          <a:latin typeface="Arial" panose="020B0604020202020204" pitchFamily="34" charset="0"/>
        </a:defRPr>
      </a:lvl2pPr>
      <a:lvl3pPr algn="ctr" defTabSz="772121" rtl="0" eaLnBrk="0" fontAlgn="base" hangingPunct="0">
        <a:spcBef>
          <a:spcPct val="0"/>
        </a:spcBef>
        <a:spcAft>
          <a:spcPct val="0"/>
        </a:spcAft>
        <a:defRPr sz="3675">
          <a:solidFill>
            <a:schemeClr val="tx1"/>
          </a:solidFill>
          <a:latin typeface="Arial" panose="020B0604020202020204" pitchFamily="34" charset="0"/>
        </a:defRPr>
      </a:lvl3pPr>
      <a:lvl4pPr algn="ctr" defTabSz="772121" rtl="0" eaLnBrk="0" fontAlgn="base" hangingPunct="0">
        <a:spcBef>
          <a:spcPct val="0"/>
        </a:spcBef>
        <a:spcAft>
          <a:spcPct val="0"/>
        </a:spcAft>
        <a:defRPr sz="3675">
          <a:solidFill>
            <a:schemeClr val="tx1"/>
          </a:solidFill>
          <a:latin typeface="Arial" panose="020B0604020202020204" pitchFamily="34" charset="0"/>
        </a:defRPr>
      </a:lvl4pPr>
      <a:lvl5pPr algn="ctr" defTabSz="772121" rtl="0" eaLnBrk="0" fontAlgn="base" hangingPunct="0">
        <a:spcBef>
          <a:spcPct val="0"/>
        </a:spcBef>
        <a:spcAft>
          <a:spcPct val="0"/>
        </a:spcAft>
        <a:defRPr sz="3675">
          <a:solidFill>
            <a:schemeClr val="tx1"/>
          </a:solidFill>
          <a:latin typeface="Arial" panose="020B0604020202020204" pitchFamily="34" charset="0"/>
        </a:defRPr>
      </a:lvl5pPr>
      <a:lvl6pPr marL="171450" algn="ctr" defTabSz="772121" rtl="0" fontAlgn="base">
        <a:spcBef>
          <a:spcPct val="0"/>
        </a:spcBef>
        <a:spcAft>
          <a:spcPct val="0"/>
        </a:spcAft>
        <a:defRPr sz="3675">
          <a:solidFill>
            <a:schemeClr val="tx1"/>
          </a:solidFill>
          <a:latin typeface="Calibri" pitchFamily="34" charset="0"/>
        </a:defRPr>
      </a:lvl6pPr>
      <a:lvl7pPr marL="342900" algn="ctr" defTabSz="772121" rtl="0" fontAlgn="base">
        <a:spcBef>
          <a:spcPct val="0"/>
        </a:spcBef>
        <a:spcAft>
          <a:spcPct val="0"/>
        </a:spcAft>
        <a:defRPr sz="3675">
          <a:solidFill>
            <a:schemeClr val="tx1"/>
          </a:solidFill>
          <a:latin typeface="Calibri" pitchFamily="34" charset="0"/>
        </a:defRPr>
      </a:lvl7pPr>
      <a:lvl8pPr marL="514350" algn="ctr" defTabSz="772121" rtl="0" fontAlgn="base">
        <a:spcBef>
          <a:spcPct val="0"/>
        </a:spcBef>
        <a:spcAft>
          <a:spcPct val="0"/>
        </a:spcAft>
        <a:defRPr sz="3675">
          <a:solidFill>
            <a:schemeClr val="tx1"/>
          </a:solidFill>
          <a:latin typeface="Calibri" pitchFamily="34" charset="0"/>
        </a:defRPr>
      </a:lvl8pPr>
      <a:lvl9pPr marL="685800" algn="ctr" defTabSz="772121" rtl="0" fontAlgn="base">
        <a:spcBef>
          <a:spcPct val="0"/>
        </a:spcBef>
        <a:spcAft>
          <a:spcPct val="0"/>
        </a:spcAft>
        <a:defRPr sz="3675">
          <a:solidFill>
            <a:schemeClr val="tx1"/>
          </a:solidFill>
          <a:latin typeface="Calibri" pitchFamily="34" charset="0"/>
        </a:defRPr>
      </a:lvl9pPr>
    </p:titleStyle>
    <p:bodyStyle>
      <a:lvl1pPr marL="289322" indent="-289322" algn="l" defTabSz="772121"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1pPr>
      <a:lvl2pPr marL="627459" indent="-241102" algn="l" defTabSz="772121" rtl="0" eaLnBrk="0" fontAlgn="base" hangingPunct="0">
        <a:spcBef>
          <a:spcPct val="20000"/>
        </a:spcBef>
        <a:spcAft>
          <a:spcPct val="0"/>
        </a:spcAft>
        <a:buFont typeface="Arial" panose="020B0604020202020204" pitchFamily="34" charset="0"/>
        <a:buChar char="–"/>
        <a:defRPr sz="2363" kern="1200">
          <a:solidFill>
            <a:schemeClr val="tx1"/>
          </a:solidFill>
          <a:latin typeface="+mn-lt"/>
          <a:ea typeface="+mn-ea"/>
          <a:cs typeface="+mn-cs"/>
        </a:defRPr>
      </a:lvl2pPr>
      <a:lvl3pPr marL="965002" indent="-192881" algn="l" defTabSz="772121" rtl="0" eaLnBrk="0" fontAlgn="base" hangingPunct="0">
        <a:spcBef>
          <a:spcPct val="20000"/>
        </a:spcBef>
        <a:spcAft>
          <a:spcPct val="0"/>
        </a:spcAft>
        <a:buFont typeface="Arial" panose="020B0604020202020204" pitchFamily="34" charset="0"/>
        <a:buChar char="•"/>
        <a:defRPr sz="1988" kern="1200">
          <a:solidFill>
            <a:schemeClr val="tx1"/>
          </a:solidFill>
          <a:latin typeface="+mn-lt"/>
          <a:ea typeface="+mn-ea"/>
          <a:cs typeface="+mn-cs"/>
        </a:defRPr>
      </a:lvl3pPr>
      <a:lvl4pPr marL="1351359" indent="-192881" algn="l" defTabSz="772121" rtl="0" eaLnBrk="0" fontAlgn="base" hangingPunct="0">
        <a:spcBef>
          <a:spcPct val="20000"/>
        </a:spcBef>
        <a:spcAft>
          <a:spcPct val="0"/>
        </a:spcAft>
        <a:buFont typeface="Arial" panose="020B0604020202020204" pitchFamily="34" charset="0"/>
        <a:buChar char="–"/>
        <a:defRPr sz="1688" kern="1200">
          <a:solidFill>
            <a:schemeClr val="tx1"/>
          </a:solidFill>
          <a:latin typeface="+mn-lt"/>
          <a:ea typeface="+mn-ea"/>
          <a:cs typeface="+mn-cs"/>
        </a:defRPr>
      </a:lvl4pPr>
      <a:lvl5pPr marL="1737717" indent="-192881" algn="l" defTabSz="772121" rtl="0" eaLnBrk="0" fontAlgn="base" hangingPunct="0">
        <a:spcBef>
          <a:spcPct val="20000"/>
        </a:spcBef>
        <a:spcAft>
          <a:spcPct val="0"/>
        </a:spcAft>
        <a:buFont typeface="Arial" panose="020B0604020202020204" pitchFamily="34" charset="0"/>
        <a:buChar char="»"/>
        <a:defRPr sz="1688" kern="1200">
          <a:solidFill>
            <a:schemeClr val="tx1"/>
          </a:solidFill>
          <a:latin typeface="+mn-lt"/>
          <a:ea typeface="+mn-ea"/>
          <a:cs typeface="+mn-cs"/>
        </a:defRPr>
      </a:lvl5pPr>
      <a:lvl6pPr marL="2123907" indent="-193082" algn="l" defTabSz="77233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510072" indent="-193082" algn="l" defTabSz="77233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2896237" indent="-193082" algn="l" defTabSz="77233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282401" indent="-193082" algn="l" defTabSz="772330" rtl="0" eaLnBrk="1" latinLnBrk="0" hangingPunct="1">
        <a:spcBef>
          <a:spcPct val="20000"/>
        </a:spcBef>
        <a:buFont typeface="Arial" pitchFamily="34" charset="0"/>
        <a:buChar char="•"/>
        <a:defRPr sz="1688" kern="1200">
          <a:solidFill>
            <a:schemeClr val="tx1"/>
          </a:solidFill>
          <a:latin typeface="+mn-lt"/>
          <a:ea typeface="+mn-ea"/>
          <a:cs typeface="+mn-cs"/>
        </a:defRPr>
      </a:lvl9pPr>
    </p:bodyStyle>
    <p:otherStyle>
      <a:defPPr>
        <a:defRPr lang="en-US"/>
      </a:defPPr>
      <a:lvl1pPr marL="0" algn="l" defTabSz="772330" rtl="0" eaLnBrk="1" latinLnBrk="0" hangingPunct="1">
        <a:defRPr sz="1500" kern="1200">
          <a:solidFill>
            <a:schemeClr val="tx1"/>
          </a:solidFill>
          <a:latin typeface="+mn-lt"/>
          <a:ea typeface="+mn-ea"/>
          <a:cs typeface="+mn-cs"/>
        </a:defRPr>
      </a:lvl1pPr>
      <a:lvl2pPr marL="386165" algn="l" defTabSz="772330" rtl="0" eaLnBrk="1" latinLnBrk="0" hangingPunct="1">
        <a:defRPr sz="1500" kern="1200">
          <a:solidFill>
            <a:schemeClr val="tx1"/>
          </a:solidFill>
          <a:latin typeface="+mn-lt"/>
          <a:ea typeface="+mn-ea"/>
          <a:cs typeface="+mn-cs"/>
        </a:defRPr>
      </a:lvl2pPr>
      <a:lvl3pPr marL="772330" algn="l" defTabSz="772330" rtl="0" eaLnBrk="1" latinLnBrk="0" hangingPunct="1">
        <a:defRPr sz="1500" kern="1200">
          <a:solidFill>
            <a:schemeClr val="tx1"/>
          </a:solidFill>
          <a:latin typeface="+mn-lt"/>
          <a:ea typeface="+mn-ea"/>
          <a:cs typeface="+mn-cs"/>
        </a:defRPr>
      </a:lvl3pPr>
      <a:lvl4pPr marL="1158495" algn="l" defTabSz="772330" rtl="0" eaLnBrk="1" latinLnBrk="0" hangingPunct="1">
        <a:defRPr sz="1500" kern="1200">
          <a:solidFill>
            <a:schemeClr val="tx1"/>
          </a:solidFill>
          <a:latin typeface="+mn-lt"/>
          <a:ea typeface="+mn-ea"/>
          <a:cs typeface="+mn-cs"/>
        </a:defRPr>
      </a:lvl4pPr>
      <a:lvl5pPr marL="1544659" algn="l" defTabSz="772330" rtl="0" eaLnBrk="1" latinLnBrk="0" hangingPunct="1">
        <a:defRPr sz="1500" kern="1200">
          <a:solidFill>
            <a:schemeClr val="tx1"/>
          </a:solidFill>
          <a:latin typeface="+mn-lt"/>
          <a:ea typeface="+mn-ea"/>
          <a:cs typeface="+mn-cs"/>
        </a:defRPr>
      </a:lvl5pPr>
      <a:lvl6pPr marL="1930824" algn="l" defTabSz="772330" rtl="0" eaLnBrk="1" latinLnBrk="0" hangingPunct="1">
        <a:defRPr sz="1500" kern="1200">
          <a:solidFill>
            <a:schemeClr val="tx1"/>
          </a:solidFill>
          <a:latin typeface="+mn-lt"/>
          <a:ea typeface="+mn-ea"/>
          <a:cs typeface="+mn-cs"/>
        </a:defRPr>
      </a:lvl6pPr>
      <a:lvl7pPr marL="2316989" algn="l" defTabSz="772330" rtl="0" eaLnBrk="1" latinLnBrk="0" hangingPunct="1">
        <a:defRPr sz="1500" kern="1200">
          <a:solidFill>
            <a:schemeClr val="tx1"/>
          </a:solidFill>
          <a:latin typeface="+mn-lt"/>
          <a:ea typeface="+mn-ea"/>
          <a:cs typeface="+mn-cs"/>
        </a:defRPr>
      </a:lvl7pPr>
      <a:lvl8pPr marL="2703155" algn="l" defTabSz="772330" rtl="0" eaLnBrk="1" latinLnBrk="0" hangingPunct="1">
        <a:defRPr sz="1500" kern="1200">
          <a:solidFill>
            <a:schemeClr val="tx1"/>
          </a:solidFill>
          <a:latin typeface="+mn-lt"/>
          <a:ea typeface="+mn-ea"/>
          <a:cs typeface="+mn-cs"/>
        </a:defRPr>
      </a:lvl8pPr>
      <a:lvl9pPr marL="3089319" algn="l" defTabSz="77233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SqGlx8ae2ziyM&amp;tbnid=VJk0aFGrRi92dM:&amp;ved=0CAUQjRw&amp;url=http://nvartscouncil.com/tag/thank-you/&amp;ei=_PgUUt7bIIe54AOW1IBw&amp;bvm=bv.50952593,d.aWc&amp;psig=AFQjCNGBu2q3_hBLIhPEKDg5Cd4E_wS6vw&amp;ust=13771925692260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0.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www.ers.usda.gov/topics/food-nutrition-assistance/food-security-in-the-us/key-statistics-graphics.aspx" TargetMode="Externa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868" y="371761"/>
            <a:ext cx="5371401" cy="416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1"/>
          <p:cNvSpPr txBox="1">
            <a:spLocks noChangeArrowheads="1"/>
          </p:cNvSpPr>
          <p:nvPr/>
        </p:nvSpPr>
        <p:spPr bwMode="auto">
          <a:xfrm>
            <a:off x="-513688" y="628903"/>
            <a:ext cx="9144000" cy="268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772121" eaLnBrk="0" fontAlgn="base" hangingPunct="0">
              <a:spcBef>
                <a:spcPct val="0"/>
              </a:spcBef>
              <a:spcAft>
                <a:spcPct val="0"/>
              </a:spcAft>
            </a:pPr>
            <a:r>
              <a:rPr lang="en-US" altLang="en-US" sz="5625">
                <a:solidFill>
                  <a:prstClr val="black"/>
                </a:solidFill>
                <a:cs typeface="Arial" panose="020B0604020202020204" pitchFamily="34" charset="0"/>
              </a:rPr>
              <a:t>Keynote Address</a:t>
            </a:r>
          </a:p>
          <a:p>
            <a:pPr algn="ctr" defTabSz="772121" eaLnBrk="0" fontAlgn="base" hangingPunct="0">
              <a:spcBef>
                <a:spcPct val="0"/>
              </a:spcBef>
              <a:spcAft>
                <a:spcPct val="0"/>
              </a:spcAft>
            </a:pPr>
            <a:r>
              <a:rPr lang="en-US" altLang="en-US" sz="5625">
                <a:solidFill>
                  <a:prstClr val="black"/>
                </a:solidFill>
                <a:cs typeface="Arial" panose="020B0604020202020204" pitchFamily="34" charset="0"/>
              </a:rPr>
              <a:t>&amp;</a:t>
            </a:r>
          </a:p>
          <a:p>
            <a:pPr algn="ctr" defTabSz="772121" eaLnBrk="0" fontAlgn="base" hangingPunct="0">
              <a:spcBef>
                <a:spcPct val="0"/>
              </a:spcBef>
              <a:spcAft>
                <a:spcPct val="0"/>
              </a:spcAft>
            </a:pPr>
            <a:r>
              <a:rPr lang="en-US" altLang="en-US" sz="5625">
                <a:solidFill>
                  <a:prstClr val="black"/>
                </a:solidFill>
                <a:cs typeface="Arial" panose="020B0604020202020204" pitchFamily="34" charset="0"/>
              </a:rPr>
              <a:t>Awards Ceremony</a:t>
            </a:r>
          </a:p>
        </p:txBody>
      </p:sp>
    </p:spTree>
    <p:extLst>
      <p:ext uri="{BB962C8B-B14F-4D97-AF65-F5344CB8AC3E}">
        <p14:creationId xmlns:p14="http://schemas.microsoft.com/office/powerpoint/2010/main" val="37722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692A3-CB75-4906-A508-EE2195758B9D}"/>
              </a:ext>
            </a:extLst>
          </p:cNvPr>
          <p:cNvSpPr>
            <a:spLocks noGrp="1"/>
          </p:cNvSpPr>
          <p:nvPr>
            <p:ph type="title"/>
          </p:nvPr>
        </p:nvSpPr>
        <p:spPr>
          <a:xfrm>
            <a:off x="326065" y="2266950"/>
            <a:ext cx="4724400" cy="685800"/>
          </a:xfrm>
        </p:spPr>
        <p:txBody>
          <a:bodyPr vert="horz" lIns="91440" tIns="45720" rIns="91440" bIns="45720" rtlCol="0" anchor="ctr">
            <a:normAutofit fontScale="90000"/>
          </a:bodyPr>
          <a:lstStyle/>
          <a:p>
            <a:pPr>
              <a:lnSpc>
                <a:spcPct val="90000"/>
              </a:lnSpc>
            </a:pPr>
            <a:r>
              <a:rPr lang="en-US" cap="all" dirty="0"/>
              <a:t>PRACTICE SELF-CARE</a:t>
            </a:r>
            <a:br>
              <a:rPr lang="en-US" cap="all" dirty="0"/>
            </a:br>
            <a:endParaRPr lang="en-US" sz="4400" kern="1200" dirty="0">
              <a:solidFill>
                <a:schemeClr val="tx1"/>
              </a:solidFill>
              <a:latin typeface="+mj-lt"/>
              <a:ea typeface="+mj-ea"/>
              <a:cs typeface="+mj-cs"/>
            </a:endParaRPr>
          </a:p>
        </p:txBody>
      </p:sp>
      <p:pic>
        <p:nvPicPr>
          <p:cNvPr id="6146" name="Picture 2" descr="Image result for numerals 1-10">
            <a:extLst>
              <a:ext uri="{FF2B5EF4-FFF2-40B4-BE49-F238E27FC236}">
                <a16:creationId xmlns="" xmlns:a16="http://schemas.microsoft.com/office/drawing/2014/main" id="{1638DA11-BFAB-4F1A-8642-1F28C16A43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84" t="-3334" r="32610" b="76668"/>
          <a:stretch/>
        </p:blipFill>
        <p:spPr bwMode="auto">
          <a:xfrm>
            <a:off x="4868768" y="361949"/>
            <a:ext cx="3949167" cy="418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43565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675CBDD-F1ED-4298-9B6C-403964631CDA}"/>
              </a:ext>
            </a:extLst>
          </p:cNvPr>
          <p:cNvSpPr txBox="1"/>
          <p:nvPr/>
        </p:nvSpPr>
        <p:spPr>
          <a:xfrm>
            <a:off x="3810000" y="2343150"/>
            <a:ext cx="4958650" cy="720090"/>
          </a:xfrm>
          <a:prstGeom prst="rect">
            <a:avLst/>
          </a:prstGeom>
        </p:spPr>
        <p:txBody>
          <a:bodyPr vert="horz" lIns="91440" tIns="45720" rIns="91440" bIns="45720" rtlCol="0" anchor="ctr">
            <a:normAutofit fontScale="70000" lnSpcReduction="20000"/>
          </a:bodyPr>
          <a:lstStyle/>
          <a:p>
            <a:pPr algn="ctr">
              <a:lnSpc>
                <a:spcPct val="90000"/>
              </a:lnSpc>
              <a:spcBef>
                <a:spcPct val="0"/>
              </a:spcBef>
              <a:spcAft>
                <a:spcPts val="600"/>
              </a:spcAft>
            </a:pPr>
            <a:r>
              <a:rPr lang="en-US" sz="4000" kern="1200" cap="all" dirty="0">
                <a:solidFill>
                  <a:schemeClr val="tx1"/>
                </a:solidFill>
                <a:latin typeface="+mj-lt"/>
                <a:ea typeface="+mj-ea"/>
                <a:cs typeface="+mj-cs"/>
              </a:rPr>
              <a:t>SET EMOTIONAL BOUNDARIES</a:t>
            </a:r>
          </a:p>
          <a:p>
            <a:pPr algn="ctr">
              <a:lnSpc>
                <a:spcPct val="90000"/>
              </a:lnSpc>
              <a:spcBef>
                <a:spcPct val="0"/>
              </a:spcBef>
              <a:spcAft>
                <a:spcPts val="600"/>
              </a:spcAft>
            </a:pPr>
            <a:endParaRPr lang="en-US" sz="4000" kern="1200" dirty="0">
              <a:solidFill>
                <a:schemeClr val="tx1"/>
              </a:solidFill>
              <a:latin typeface="+mj-lt"/>
              <a:ea typeface="+mj-ea"/>
              <a:cs typeface="+mj-cs"/>
            </a:endParaRPr>
          </a:p>
        </p:txBody>
      </p:sp>
      <p:pic>
        <p:nvPicPr>
          <p:cNvPr id="7170" name="Picture 2" descr="Image result for numerals 1-10">
            <a:extLst>
              <a:ext uri="{FF2B5EF4-FFF2-40B4-BE49-F238E27FC236}">
                <a16:creationId xmlns="" xmlns:a16="http://schemas.microsoft.com/office/drawing/2014/main" id="{E04EDB38-51CD-40C8-9893-719AA74DF4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561" t="-3334" r="-4296" b="73704"/>
          <a:stretch/>
        </p:blipFill>
        <p:spPr bwMode="auto">
          <a:xfrm>
            <a:off x="482600" y="690617"/>
            <a:ext cx="3008122" cy="375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2362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numerals 1-10">
            <a:extLst>
              <a:ext uri="{FF2B5EF4-FFF2-40B4-BE49-F238E27FC236}">
                <a16:creationId xmlns="" xmlns:a16="http://schemas.microsoft.com/office/drawing/2014/main" id="{19EC65A8-3E8B-477C-B509-95C6CD48F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14" r="69516" b="48519"/>
          <a:stretch/>
        </p:blipFill>
        <p:spPr bwMode="auto">
          <a:xfrm>
            <a:off x="5334000" y="287010"/>
            <a:ext cx="3259869" cy="4178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39D5379D-591B-45A3-BABE-C1416474408E}"/>
              </a:ext>
            </a:extLst>
          </p:cNvPr>
          <p:cNvSpPr/>
          <p:nvPr/>
        </p:nvSpPr>
        <p:spPr>
          <a:xfrm>
            <a:off x="550131" y="2310140"/>
            <a:ext cx="3905493" cy="523220"/>
          </a:xfrm>
          <a:prstGeom prst="rect">
            <a:avLst/>
          </a:prstGeom>
        </p:spPr>
        <p:txBody>
          <a:bodyPr wrap="none">
            <a:spAutoFit/>
          </a:bodyPr>
          <a:lstStyle/>
          <a:p>
            <a:pPr fontAlgn="base"/>
            <a:r>
              <a:rPr lang="en-US" sz="2800" b="1" i="0" cap="all" dirty="0">
                <a:effectLst/>
                <a:latin typeface="+mj-lt"/>
              </a:rPr>
              <a:t>BOOST YOUR RESILIENCY</a:t>
            </a:r>
          </a:p>
        </p:txBody>
      </p:sp>
    </p:spTree>
    <p:extLst>
      <p:ext uri="{BB962C8B-B14F-4D97-AF65-F5344CB8AC3E}">
        <p14:creationId xmlns:p14="http://schemas.microsoft.com/office/powerpoint/2010/main" val="228386917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numerals 1-10">
            <a:extLst>
              <a:ext uri="{FF2B5EF4-FFF2-40B4-BE49-F238E27FC236}">
                <a16:creationId xmlns="" xmlns:a16="http://schemas.microsoft.com/office/drawing/2014/main" id="{22721B9D-723A-464A-B6AE-96BEFFCBB9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67345" b="20370"/>
          <a:stretch/>
        </p:blipFill>
        <p:spPr bwMode="auto">
          <a:xfrm>
            <a:off x="6662615" y="2647950"/>
            <a:ext cx="11461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numerals 1-10">
            <a:extLst>
              <a:ext uri="{FF2B5EF4-FFF2-40B4-BE49-F238E27FC236}">
                <a16:creationId xmlns="" xmlns:a16="http://schemas.microsoft.com/office/drawing/2014/main" id="{34E73B9B-F696-4E3D-BE6B-A5749B0FF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00" t="25185" r="-2035" b="48148"/>
          <a:stretch/>
        </p:blipFill>
        <p:spPr bwMode="auto">
          <a:xfrm>
            <a:off x="1600200" y="2647950"/>
            <a:ext cx="1219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numerals 1-10">
            <a:extLst>
              <a:ext uri="{FF2B5EF4-FFF2-40B4-BE49-F238E27FC236}">
                <a16:creationId xmlns="" xmlns:a16="http://schemas.microsoft.com/office/drawing/2014/main" id="{0AB1A640-5190-4A49-9BFB-E09E3A72D3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65" t="24815" r="34871" b="50000"/>
          <a:stretch/>
        </p:blipFill>
        <p:spPr bwMode="auto">
          <a:xfrm>
            <a:off x="3962400" y="125002"/>
            <a:ext cx="1143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83D20B7E-24CC-42E6-B3D6-55DF699130A5}"/>
              </a:ext>
            </a:extLst>
          </p:cNvPr>
          <p:cNvSpPr txBox="1"/>
          <p:nvPr/>
        </p:nvSpPr>
        <p:spPr>
          <a:xfrm>
            <a:off x="2971800" y="1504950"/>
            <a:ext cx="3188950" cy="523220"/>
          </a:xfrm>
          <a:prstGeom prst="rect">
            <a:avLst/>
          </a:prstGeom>
          <a:noFill/>
        </p:spPr>
        <p:txBody>
          <a:bodyPr wrap="none" rtlCol="0">
            <a:spAutoFit/>
          </a:bodyPr>
          <a:lstStyle/>
          <a:p>
            <a:r>
              <a:rPr lang="en-US" sz="2800" dirty="0">
                <a:latin typeface="+mj-lt"/>
              </a:rPr>
              <a:t>ENGAGE IN HOBBIES</a:t>
            </a:r>
          </a:p>
        </p:txBody>
      </p:sp>
      <p:sp>
        <p:nvSpPr>
          <p:cNvPr id="9" name="TextBox 8">
            <a:extLst>
              <a:ext uri="{FF2B5EF4-FFF2-40B4-BE49-F238E27FC236}">
                <a16:creationId xmlns="" xmlns:a16="http://schemas.microsoft.com/office/drawing/2014/main" id="{A1723DF9-62B9-45CF-823C-8342E58104D2}"/>
              </a:ext>
            </a:extLst>
          </p:cNvPr>
          <p:cNvSpPr txBox="1"/>
          <p:nvPr/>
        </p:nvSpPr>
        <p:spPr>
          <a:xfrm>
            <a:off x="509941" y="4171950"/>
            <a:ext cx="3702552" cy="523220"/>
          </a:xfrm>
          <a:prstGeom prst="rect">
            <a:avLst/>
          </a:prstGeom>
          <a:noFill/>
        </p:spPr>
        <p:txBody>
          <a:bodyPr wrap="none" rtlCol="0">
            <a:spAutoFit/>
          </a:bodyPr>
          <a:lstStyle/>
          <a:p>
            <a:r>
              <a:rPr lang="en-US" sz="2800" dirty="0">
                <a:latin typeface="+mj-lt"/>
              </a:rPr>
              <a:t>CULTIVATE FRIENDSHIPS</a:t>
            </a:r>
          </a:p>
        </p:txBody>
      </p:sp>
      <p:sp>
        <p:nvSpPr>
          <p:cNvPr id="10" name="TextBox 9">
            <a:extLst>
              <a:ext uri="{FF2B5EF4-FFF2-40B4-BE49-F238E27FC236}">
                <a16:creationId xmlns="" xmlns:a16="http://schemas.microsoft.com/office/drawing/2014/main" id="{8D357DA2-20FB-45D8-823F-A16984A3728E}"/>
              </a:ext>
            </a:extLst>
          </p:cNvPr>
          <p:cNvSpPr txBox="1"/>
          <p:nvPr/>
        </p:nvSpPr>
        <p:spPr>
          <a:xfrm>
            <a:off x="5029200" y="4171950"/>
            <a:ext cx="4153381" cy="523220"/>
          </a:xfrm>
          <a:prstGeom prst="rect">
            <a:avLst/>
          </a:prstGeom>
          <a:noFill/>
        </p:spPr>
        <p:txBody>
          <a:bodyPr wrap="none" rtlCol="0">
            <a:spAutoFit/>
          </a:bodyPr>
          <a:lstStyle/>
          <a:p>
            <a:r>
              <a:rPr lang="en-US" sz="2800" dirty="0">
                <a:latin typeface="+mj-lt"/>
              </a:rPr>
              <a:t>JOURNAL YOUR EMOTIONS</a:t>
            </a:r>
          </a:p>
        </p:txBody>
      </p:sp>
      <p:sp>
        <p:nvSpPr>
          <p:cNvPr id="5" name="Isosceles Triangle 4">
            <a:extLst>
              <a:ext uri="{FF2B5EF4-FFF2-40B4-BE49-F238E27FC236}">
                <a16:creationId xmlns="" xmlns:a16="http://schemas.microsoft.com/office/drawing/2014/main" id="{C4858106-0742-4E70-BAA3-47C0D7757ABA}"/>
              </a:ext>
            </a:extLst>
          </p:cNvPr>
          <p:cNvSpPr/>
          <p:nvPr/>
        </p:nvSpPr>
        <p:spPr>
          <a:xfrm>
            <a:off x="3581400" y="2015018"/>
            <a:ext cx="2054829" cy="2080731"/>
          </a:xfrm>
          <a:prstGeom prst="triangle">
            <a:avLst>
              <a:gd name="adj" fmla="val 470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91953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numerals 1-10">
            <a:extLst>
              <a:ext uri="{FF2B5EF4-FFF2-40B4-BE49-F238E27FC236}">
                <a16:creationId xmlns="" xmlns:a16="http://schemas.microsoft.com/office/drawing/2014/main" id="{2063ECA7-3583-4D00-8E97-2B8484AC82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00" t="50370" b="22963"/>
          <a:stretch/>
        </p:blipFill>
        <p:spPr bwMode="auto">
          <a:xfrm>
            <a:off x="147637" y="1846352"/>
            <a:ext cx="114776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numerals 1-10">
            <a:extLst>
              <a:ext uri="{FF2B5EF4-FFF2-40B4-BE49-F238E27FC236}">
                <a16:creationId xmlns="" xmlns:a16="http://schemas.microsoft.com/office/drawing/2014/main" id="{8ECDD338-0498-483D-B2C0-4C8453AC21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94" t="50371" r="28359" b="22962"/>
          <a:stretch/>
        </p:blipFill>
        <p:spPr bwMode="auto">
          <a:xfrm>
            <a:off x="152400" y="209550"/>
            <a:ext cx="1447799"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7B3634DE-B95E-4089-977A-D7C907BF1B15}"/>
              </a:ext>
            </a:extLst>
          </p:cNvPr>
          <p:cNvGrpSpPr/>
          <p:nvPr/>
        </p:nvGrpSpPr>
        <p:grpSpPr>
          <a:xfrm>
            <a:off x="-76201" y="3562350"/>
            <a:ext cx="1905000" cy="1295400"/>
            <a:chOff x="4191000" y="3028950"/>
            <a:chExt cx="1905000" cy="1295400"/>
          </a:xfrm>
        </p:grpSpPr>
        <p:pic>
          <p:nvPicPr>
            <p:cNvPr id="4" name="Picture 2" descr="Image result for numerals 1-10">
              <a:extLst>
                <a:ext uri="{FF2B5EF4-FFF2-40B4-BE49-F238E27FC236}">
                  <a16:creationId xmlns="" xmlns:a16="http://schemas.microsoft.com/office/drawing/2014/main" id="{668BE2B6-5298-419C-8E58-858E3E19B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55" t="76667" r="32610" b="-370"/>
            <a:stretch/>
          </p:blipFill>
          <p:spPr bwMode="auto">
            <a:xfrm>
              <a:off x="4876800" y="302895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numerals 1-10">
              <a:extLst>
                <a:ext uri="{FF2B5EF4-FFF2-40B4-BE49-F238E27FC236}">
                  <a16:creationId xmlns="" xmlns:a16="http://schemas.microsoft.com/office/drawing/2014/main" id="{3FAA9076-0D64-49B4-9ACF-FEB20526E9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607" b="74815"/>
            <a:stretch/>
          </p:blipFill>
          <p:spPr bwMode="auto">
            <a:xfrm>
              <a:off x="4191000" y="3028950"/>
              <a:ext cx="1066800"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 xmlns:a16="http://schemas.microsoft.com/office/drawing/2014/main" id="{D5EA5C34-61F7-41A9-9304-4DEA40697DF9}"/>
              </a:ext>
            </a:extLst>
          </p:cNvPr>
          <p:cNvSpPr txBox="1"/>
          <p:nvPr/>
        </p:nvSpPr>
        <p:spPr>
          <a:xfrm>
            <a:off x="2268474" y="742950"/>
            <a:ext cx="4589526" cy="461665"/>
          </a:xfrm>
          <a:prstGeom prst="rect">
            <a:avLst/>
          </a:prstGeom>
          <a:noFill/>
        </p:spPr>
        <p:txBody>
          <a:bodyPr wrap="none" rtlCol="0">
            <a:spAutoFit/>
          </a:bodyPr>
          <a:lstStyle/>
          <a:p>
            <a:r>
              <a:rPr lang="en-US" sz="2400" dirty="0"/>
              <a:t>DEVELOP WORK PLACE STRATEGIES</a:t>
            </a:r>
          </a:p>
        </p:txBody>
      </p:sp>
      <p:sp>
        <p:nvSpPr>
          <p:cNvPr id="10" name="TextBox 9">
            <a:extLst>
              <a:ext uri="{FF2B5EF4-FFF2-40B4-BE49-F238E27FC236}">
                <a16:creationId xmlns="" xmlns:a16="http://schemas.microsoft.com/office/drawing/2014/main" id="{3DC2D83C-4642-460A-8518-A22DAD8E4093}"/>
              </a:ext>
            </a:extLst>
          </p:cNvPr>
          <p:cNvSpPr txBox="1"/>
          <p:nvPr/>
        </p:nvSpPr>
        <p:spPr>
          <a:xfrm>
            <a:off x="2362200" y="2340917"/>
            <a:ext cx="4474110" cy="461665"/>
          </a:xfrm>
          <a:prstGeom prst="rect">
            <a:avLst/>
          </a:prstGeom>
          <a:noFill/>
        </p:spPr>
        <p:txBody>
          <a:bodyPr wrap="none" rtlCol="0">
            <a:spAutoFit/>
          </a:bodyPr>
          <a:lstStyle/>
          <a:p>
            <a:r>
              <a:rPr lang="en-US" sz="2400" dirty="0"/>
              <a:t>USE POSITIVE COPING STRATEGIES</a:t>
            </a:r>
          </a:p>
        </p:txBody>
      </p:sp>
      <p:sp>
        <p:nvSpPr>
          <p:cNvPr id="11" name="TextBox 10">
            <a:extLst>
              <a:ext uri="{FF2B5EF4-FFF2-40B4-BE49-F238E27FC236}">
                <a16:creationId xmlns="" xmlns:a16="http://schemas.microsoft.com/office/drawing/2014/main" id="{7F4E277E-AEF2-4F5F-8FF7-EB5DE0C5632A}"/>
              </a:ext>
            </a:extLst>
          </p:cNvPr>
          <p:cNvSpPr txBox="1"/>
          <p:nvPr/>
        </p:nvSpPr>
        <p:spPr>
          <a:xfrm>
            <a:off x="2561837" y="3979217"/>
            <a:ext cx="4143763" cy="461665"/>
          </a:xfrm>
          <a:prstGeom prst="rect">
            <a:avLst/>
          </a:prstGeom>
          <a:noFill/>
        </p:spPr>
        <p:txBody>
          <a:bodyPr wrap="none" rtlCol="0">
            <a:spAutoFit/>
          </a:bodyPr>
          <a:lstStyle/>
          <a:p>
            <a:r>
              <a:rPr lang="en-US" sz="2400" dirty="0"/>
              <a:t>KNOW WHEN TO ASK FOR HELP</a:t>
            </a:r>
          </a:p>
        </p:txBody>
      </p:sp>
    </p:spTree>
    <p:extLst>
      <p:ext uri="{BB962C8B-B14F-4D97-AF65-F5344CB8AC3E}">
        <p14:creationId xmlns:p14="http://schemas.microsoft.com/office/powerpoint/2010/main" val="131252872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Rectangle 7"/>
          <p:cNvSpPr/>
          <p:nvPr/>
        </p:nvSpPr>
        <p:spPr>
          <a:xfrm>
            <a:off x="0" y="514350"/>
            <a:ext cx="9144000" cy="4178301"/>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Take-Away</a:t>
            </a:r>
          </a:p>
        </p:txBody>
      </p:sp>
      <p:sp>
        <p:nvSpPr>
          <p:cNvPr id="6" name="TextBox 5"/>
          <p:cNvSpPr txBox="1"/>
          <p:nvPr/>
        </p:nvSpPr>
        <p:spPr>
          <a:xfrm>
            <a:off x="76200" y="1581150"/>
            <a:ext cx="9120740" cy="2369880"/>
          </a:xfrm>
          <a:prstGeom prst="rect">
            <a:avLst/>
          </a:prstGeom>
          <a:noFill/>
        </p:spPr>
        <p:txBody>
          <a:bodyPr wrap="square" rtlCol="0">
            <a:spAutoFit/>
          </a:bodyPr>
          <a:lstStyle/>
          <a:p>
            <a:pPr algn="ctr"/>
            <a:r>
              <a:rPr lang="en-US" sz="3700" dirty="0">
                <a:latin typeface="MV Boli" panose="02000500030200090000" pitchFamily="2" charset="0"/>
                <a:cs typeface="MV Boli" panose="02000500030200090000" pitchFamily="2" charset="0"/>
              </a:rPr>
              <a:t>Fatigue will not be curbed only by increasing individuals’ personal resilience. Organizational systems must be </a:t>
            </a:r>
          </a:p>
          <a:p>
            <a:pPr algn="ctr"/>
            <a:r>
              <a:rPr lang="en-US" sz="3700" dirty="0">
                <a:latin typeface="MV Boli" panose="02000500030200090000" pitchFamily="2" charset="0"/>
                <a:cs typeface="MV Boli" panose="02000500030200090000" pitchFamily="2" charset="0"/>
              </a:rPr>
              <a:t>re-designed as well.</a:t>
            </a:r>
          </a:p>
        </p:txBody>
      </p:sp>
    </p:spTree>
    <p:extLst>
      <p:ext uri="{BB962C8B-B14F-4D97-AF65-F5344CB8AC3E}">
        <p14:creationId xmlns:p14="http://schemas.microsoft.com/office/powerpoint/2010/main" val="130928746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8630" r="20631" b="40143"/>
          <a:stretch/>
        </p:blipFill>
        <p:spPr>
          <a:xfrm>
            <a:off x="0" y="-1"/>
            <a:ext cx="9144000" cy="4706753"/>
          </a:xfrm>
          <a:prstGeom prst="rect">
            <a:avLst/>
          </a:prstGeom>
        </p:spPr>
      </p:pic>
      <p:sp>
        <p:nvSpPr>
          <p:cNvPr id="11" name="TextBox 10"/>
          <p:cNvSpPr txBox="1"/>
          <p:nvPr/>
        </p:nvSpPr>
        <p:spPr>
          <a:xfrm>
            <a:off x="7191675" y="819150"/>
            <a:ext cx="1490472" cy="584775"/>
          </a:xfrm>
          <a:prstGeom prst="rect">
            <a:avLst/>
          </a:prstGeom>
          <a:solidFill>
            <a:srgbClr val="F2F2F2">
              <a:alpha val="69804"/>
            </a:srgbClr>
          </a:solidFill>
        </p:spPr>
        <p:txBody>
          <a:bodyPr wrap="square" rtlCol="0">
            <a:spAutoFit/>
          </a:bodyPr>
          <a:lstStyle/>
          <a:p>
            <a:pPr algn="ctr"/>
            <a:r>
              <a:rPr lang="en-US" sz="1600" b="1" dirty="0">
                <a:solidFill>
                  <a:schemeClr val="accent6">
                    <a:lumMod val="75000"/>
                  </a:schemeClr>
                </a:solidFill>
                <a:latin typeface="MV Boli" panose="02000500030200090000" pitchFamily="2" charset="0"/>
                <a:cs typeface="MV Boli" panose="02000500030200090000" pitchFamily="2" charset="0"/>
              </a:rPr>
              <a:t>Leadership</a:t>
            </a:r>
          </a:p>
          <a:p>
            <a:pPr algn="ctr"/>
            <a:endParaRPr lang="en-US" sz="1600" dirty="0">
              <a:solidFill>
                <a:schemeClr val="accent6">
                  <a:lumMod val="75000"/>
                </a:schemeClr>
              </a:solidFill>
            </a:endParaRPr>
          </a:p>
        </p:txBody>
      </p:sp>
      <p:sp>
        <p:nvSpPr>
          <p:cNvPr id="15" name="TextBox 14"/>
          <p:cNvSpPr txBox="1"/>
          <p:nvPr/>
        </p:nvSpPr>
        <p:spPr>
          <a:xfrm>
            <a:off x="2857900" y="819150"/>
            <a:ext cx="1490472" cy="584775"/>
          </a:xfrm>
          <a:prstGeom prst="rect">
            <a:avLst/>
          </a:prstGeom>
          <a:solidFill>
            <a:srgbClr val="F2F2F2">
              <a:alpha val="69804"/>
            </a:srgbClr>
          </a:solidFill>
        </p:spPr>
        <p:txBody>
          <a:bodyPr wrap="square" rtlCol="0">
            <a:spAutoFit/>
          </a:bodyPr>
          <a:lstStyle/>
          <a:p>
            <a:pPr algn="ctr"/>
            <a:r>
              <a:rPr lang="en-US" sz="1600" b="1" dirty="0">
                <a:solidFill>
                  <a:schemeClr val="accent6">
                    <a:lumMod val="75000"/>
                  </a:schemeClr>
                </a:solidFill>
                <a:latin typeface="MV Boli" panose="02000500030200090000" pitchFamily="2" charset="0"/>
                <a:cs typeface="MV Boli" panose="02000500030200090000" pitchFamily="2" charset="0"/>
              </a:rPr>
              <a:t>Social Support</a:t>
            </a:r>
          </a:p>
        </p:txBody>
      </p:sp>
      <p:sp>
        <p:nvSpPr>
          <p:cNvPr id="16" name="TextBox 15"/>
          <p:cNvSpPr txBox="1"/>
          <p:nvPr/>
        </p:nvSpPr>
        <p:spPr>
          <a:xfrm>
            <a:off x="5029200" y="819150"/>
            <a:ext cx="1490472" cy="584775"/>
          </a:xfrm>
          <a:prstGeom prst="rect">
            <a:avLst/>
          </a:prstGeom>
          <a:solidFill>
            <a:srgbClr val="F2F2F2">
              <a:alpha val="69804"/>
            </a:srgbClr>
          </a:solidFill>
        </p:spPr>
        <p:txBody>
          <a:bodyPr wrap="square" rtlCol="0">
            <a:spAutoFit/>
          </a:bodyPr>
          <a:lstStyle/>
          <a:p>
            <a:pPr algn="ctr"/>
            <a:r>
              <a:rPr lang="en-US" sz="1600" b="1" dirty="0">
                <a:solidFill>
                  <a:schemeClr val="accent6">
                    <a:lumMod val="75000"/>
                  </a:schemeClr>
                </a:solidFill>
                <a:latin typeface="MV Boli" panose="02000500030200090000" pitchFamily="2" charset="0"/>
                <a:cs typeface="MV Boli" panose="02000500030200090000" pitchFamily="2" charset="0"/>
              </a:rPr>
              <a:t>Connection </a:t>
            </a:r>
          </a:p>
          <a:p>
            <a:pPr algn="ctr"/>
            <a:r>
              <a:rPr lang="en-US" sz="1600" b="1" dirty="0">
                <a:solidFill>
                  <a:schemeClr val="accent6">
                    <a:lumMod val="75000"/>
                  </a:schemeClr>
                </a:solidFill>
                <a:latin typeface="MV Boli" panose="02000500030200090000" pitchFamily="2" charset="0"/>
                <a:cs typeface="MV Boli" panose="02000500030200090000" pitchFamily="2" charset="0"/>
              </a:rPr>
              <a:t>to Purpose</a:t>
            </a:r>
          </a:p>
        </p:txBody>
      </p:sp>
      <p:sp>
        <p:nvSpPr>
          <p:cNvPr id="17" name="TextBox 16"/>
          <p:cNvSpPr txBox="1"/>
          <p:nvPr/>
        </p:nvSpPr>
        <p:spPr>
          <a:xfrm>
            <a:off x="685800" y="795748"/>
            <a:ext cx="1490472" cy="584775"/>
          </a:xfrm>
          <a:prstGeom prst="rect">
            <a:avLst/>
          </a:prstGeom>
          <a:solidFill>
            <a:srgbClr val="F2F2F2">
              <a:alpha val="69804"/>
            </a:srgbClr>
          </a:solidFill>
        </p:spPr>
        <p:txBody>
          <a:bodyPr wrap="square" rtlCol="0">
            <a:spAutoFit/>
          </a:bodyPr>
          <a:lstStyle/>
          <a:p>
            <a:pPr algn="ctr"/>
            <a:r>
              <a:rPr lang="en-US" sz="1600" b="1" dirty="0">
                <a:solidFill>
                  <a:schemeClr val="accent6">
                    <a:lumMod val="75000"/>
                  </a:schemeClr>
                </a:solidFill>
                <a:latin typeface="MV Boli" panose="02000500030200090000" pitchFamily="2" charset="0"/>
                <a:cs typeface="MV Boli" panose="02000500030200090000" pitchFamily="2" charset="0"/>
              </a:rPr>
              <a:t>Work Environment</a:t>
            </a:r>
          </a:p>
        </p:txBody>
      </p:sp>
      <p:sp>
        <p:nvSpPr>
          <p:cNvPr id="7" name="TextBox 6"/>
          <p:cNvSpPr txBox="1"/>
          <p:nvPr/>
        </p:nvSpPr>
        <p:spPr>
          <a:xfrm>
            <a:off x="6897305" y="2870438"/>
            <a:ext cx="2103120" cy="1691640"/>
          </a:xfrm>
          <a:prstGeom prst="rect">
            <a:avLst/>
          </a:prstGeom>
          <a:solidFill>
            <a:srgbClr val="F2F2F2">
              <a:alpha val="69804"/>
            </a:srgbClr>
          </a:solidFill>
        </p:spPr>
        <p:txBody>
          <a:bodyPr wrap="square" rtlCol="0">
            <a:spAutoFit/>
          </a:bodyPr>
          <a:lstStyle/>
          <a:p>
            <a:pPr>
              <a:spcAft>
                <a:spcPts val="800"/>
              </a:spcAft>
            </a:pPr>
            <a:r>
              <a:rPr lang="en-US" sz="1400" b="1" dirty="0"/>
              <a:t>Nurture a feedback-rich culture </a:t>
            </a:r>
          </a:p>
          <a:p>
            <a:pPr>
              <a:spcAft>
                <a:spcPts val="800"/>
              </a:spcAft>
            </a:pPr>
            <a:r>
              <a:rPr lang="en-US" sz="1400" b="1" dirty="0"/>
              <a:t>Measure success quantitatively &amp; qualitatively</a:t>
            </a:r>
          </a:p>
          <a:p>
            <a:pPr>
              <a:spcAft>
                <a:spcPts val="800"/>
              </a:spcAft>
            </a:pPr>
            <a:endParaRPr lang="en-US" sz="1500" dirty="0"/>
          </a:p>
        </p:txBody>
      </p:sp>
      <p:sp>
        <p:nvSpPr>
          <p:cNvPr id="12" name="TextBox 11"/>
          <p:cNvSpPr txBox="1"/>
          <p:nvPr/>
        </p:nvSpPr>
        <p:spPr>
          <a:xfrm>
            <a:off x="2495350" y="2870438"/>
            <a:ext cx="2209800" cy="1692771"/>
          </a:xfrm>
          <a:prstGeom prst="rect">
            <a:avLst/>
          </a:prstGeom>
          <a:solidFill>
            <a:srgbClr val="F2F2F2">
              <a:alpha val="69804"/>
            </a:srgbClr>
          </a:solidFill>
        </p:spPr>
        <p:txBody>
          <a:bodyPr wrap="square" rtlCol="0">
            <a:spAutoFit/>
          </a:bodyPr>
          <a:lstStyle/>
          <a:p>
            <a:pPr>
              <a:spcAft>
                <a:spcPts val="800"/>
              </a:spcAft>
            </a:pPr>
            <a:r>
              <a:rPr lang="en-US" sz="1400" b="1" dirty="0"/>
              <a:t>Build community at work</a:t>
            </a:r>
          </a:p>
          <a:p>
            <a:pPr>
              <a:spcAft>
                <a:spcPts val="800"/>
              </a:spcAft>
            </a:pPr>
            <a:r>
              <a:rPr lang="en-US" sz="1400" b="1" dirty="0"/>
              <a:t>Space to share the emotional toll of caregiving</a:t>
            </a:r>
          </a:p>
          <a:p>
            <a:pPr>
              <a:spcAft>
                <a:spcPts val="800"/>
              </a:spcAft>
            </a:pPr>
            <a:r>
              <a:rPr lang="en-US" sz="1400" b="1" dirty="0"/>
              <a:t>Create a culture of wellness</a:t>
            </a:r>
          </a:p>
          <a:p>
            <a:pPr>
              <a:spcAft>
                <a:spcPts val="800"/>
              </a:spcAft>
            </a:pPr>
            <a:r>
              <a:rPr lang="en-US" sz="1400" b="1" dirty="0"/>
              <a:t>Increase flexibility</a:t>
            </a:r>
          </a:p>
        </p:txBody>
      </p:sp>
      <p:sp>
        <p:nvSpPr>
          <p:cNvPr id="13" name="TextBox 12"/>
          <p:cNvSpPr txBox="1"/>
          <p:nvPr/>
        </p:nvSpPr>
        <p:spPr>
          <a:xfrm>
            <a:off x="4753275" y="2870437"/>
            <a:ext cx="2103120" cy="1691640"/>
          </a:xfrm>
          <a:prstGeom prst="rect">
            <a:avLst/>
          </a:prstGeom>
          <a:solidFill>
            <a:srgbClr val="F2F2F2">
              <a:alpha val="69804"/>
            </a:srgbClr>
          </a:solidFill>
        </p:spPr>
        <p:txBody>
          <a:bodyPr wrap="square" rtlCol="0">
            <a:spAutoFit/>
          </a:bodyPr>
          <a:lstStyle/>
          <a:p>
            <a:pPr>
              <a:spcAft>
                <a:spcPts val="800"/>
              </a:spcAft>
            </a:pPr>
            <a:r>
              <a:rPr lang="en-US" sz="1400" b="1" dirty="0"/>
              <a:t>Adopt compassion practices</a:t>
            </a:r>
          </a:p>
          <a:p>
            <a:pPr>
              <a:spcAft>
                <a:spcPts val="800"/>
              </a:spcAft>
            </a:pPr>
            <a:r>
              <a:rPr lang="en-US" sz="1400" b="1" dirty="0"/>
              <a:t>Share stories</a:t>
            </a:r>
          </a:p>
          <a:p>
            <a:pPr>
              <a:spcAft>
                <a:spcPts val="800"/>
              </a:spcAft>
            </a:pPr>
            <a:r>
              <a:rPr lang="en-US" sz="1400" b="1" dirty="0"/>
              <a:t>Understand what matters most to staff – Don’t know? ASK</a:t>
            </a:r>
          </a:p>
        </p:txBody>
      </p:sp>
      <p:sp>
        <p:nvSpPr>
          <p:cNvPr id="14" name="TextBox 13"/>
          <p:cNvSpPr txBox="1"/>
          <p:nvPr/>
        </p:nvSpPr>
        <p:spPr>
          <a:xfrm>
            <a:off x="442922" y="2870436"/>
            <a:ext cx="1995478" cy="1691640"/>
          </a:xfrm>
          <a:prstGeom prst="rect">
            <a:avLst/>
          </a:prstGeom>
          <a:solidFill>
            <a:srgbClr val="F2F2F2">
              <a:alpha val="69804"/>
            </a:srgbClr>
          </a:solidFill>
        </p:spPr>
        <p:txBody>
          <a:bodyPr wrap="square" rtlCol="0">
            <a:spAutoFit/>
          </a:bodyPr>
          <a:lstStyle/>
          <a:p>
            <a:pPr>
              <a:spcAft>
                <a:spcPts val="800"/>
              </a:spcAft>
            </a:pPr>
            <a:r>
              <a:rPr lang="en-US" sz="1400" b="1" dirty="0"/>
              <a:t>Reduce chaos in the work environment</a:t>
            </a:r>
          </a:p>
          <a:p>
            <a:pPr>
              <a:spcAft>
                <a:spcPts val="800"/>
              </a:spcAft>
            </a:pPr>
            <a:r>
              <a:rPr lang="en-US" sz="1400" b="1" dirty="0"/>
              <a:t>Avenues for input</a:t>
            </a:r>
          </a:p>
          <a:p>
            <a:pPr>
              <a:spcAft>
                <a:spcPts val="800"/>
              </a:spcAft>
            </a:pPr>
            <a:r>
              <a:rPr lang="en-US" sz="1400" b="1" dirty="0"/>
              <a:t>No tolerance for abusive behavior</a:t>
            </a:r>
          </a:p>
        </p:txBody>
      </p:sp>
    </p:spTree>
    <p:extLst>
      <p:ext uri="{BB962C8B-B14F-4D97-AF65-F5344CB8AC3E}">
        <p14:creationId xmlns:p14="http://schemas.microsoft.com/office/powerpoint/2010/main" val="36876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insightshopva.com/wp-content/uploads/2018/11/compassion.png">
            <a:extLst>
              <a:ext uri="{FF2B5EF4-FFF2-40B4-BE49-F238E27FC236}">
                <a16:creationId xmlns="" xmlns:a16="http://schemas.microsoft.com/office/drawing/2014/main" id="{2BA02AB1-0532-47F6-9D58-50539173E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3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1FAB33C-2B7E-4165-9872-06AB8F9F140B}"/>
              </a:ext>
            </a:extLst>
          </p:cNvPr>
          <p:cNvSpPr txBox="1"/>
          <p:nvPr/>
        </p:nvSpPr>
        <p:spPr>
          <a:xfrm>
            <a:off x="1066800" y="3638550"/>
            <a:ext cx="7184018" cy="461665"/>
          </a:xfrm>
          <a:prstGeom prst="rect">
            <a:avLst/>
          </a:prstGeom>
          <a:solidFill>
            <a:schemeClr val="bg1">
              <a:lumMod val="75000"/>
            </a:schemeClr>
          </a:solidFill>
        </p:spPr>
        <p:txBody>
          <a:bodyPr wrap="none" rtlCol="0">
            <a:spAutoFit/>
          </a:bodyPr>
          <a:lstStyle/>
          <a:p>
            <a:r>
              <a:rPr lang="en-US" sz="2400" dirty="0">
                <a:solidFill>
                  <a:schemeClr val="bg1"/>
                </a:solidFill>
              </a:rPr>
              <a:t>But Compassion without self compassion is meaningless</a:t>
            </a:r>
          </a:p>
        </p:txBody>
      </p:sp>
    </p:spTree>
    <p:extLst>
      <p:ext uri="{BB962C8B-B14F-4D97-AF65-F5344CB8AC3E}">
        <p14:creationId xmlns:p14="http://schemas.microsoft.com/office/powerpoint/2010/main" val="77880450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you matter">
            <a:extLst>
              <a:ext uri="{FF2B5EF4-FFF2-40B4-BE49-F238E27FC236}">
                <a16:creationId xmlns="" xmlns:a16="http://schemas.microsoft.com/office/drawing/2014/main" id="{101A1946-D332-453E-BD2E-AEDFAF9E5F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2510" y="843089"/>
            <a:ext cx="5198980" cy="34573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2F63C259-99F8-4E18-9F3F-1A43FEE4382D}"/>
              </a:ext>
            </a:extLst>
          </p:cNvPr>
          <p:cNvSpPr/>
          <p:nvPr/>
        </p:nvSpPr>
        <p:spPr>
          <a:xfrm>
            <a:off x="990600" y="819150"/>
            <a:ext cx="7239000" cy="3505200"/>
          </a:xfrm>
          <a:prstGeom prst="rect">
            <a:avLst/>
          </a:prstGeom>
          <a:solidFill>
            <a:srgbClr val="69CAD3"/>
          </a:solidFill>
          <a:ln>
            <a:solidFill>
              <a:srgbClr val="69C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Remember….</a:t>
            </a:r>
          </a:p>
          <a:p>
            <a:pPr algn="ctr"/>
            <a:r>
              <a:rPr lang="en-US" sz="3200" dirty="0"/>
              <a:t>Be Kind to One Another</a:t>
            </a:r>
          </a:p>
          <a:p>
            <a:pPr algn="ctr"/>
            <a:r>
              <a:rPr lang="en-US" sz="3200" dirty="0"/>
              <a:t>Touch Each Life Gently</a:t>
            </a:r>
          </a:p>
          <a:p>
            <a:pPr algn="ctr"/>
            <a:r>
              <a:rPr lang="en-US" sz="3200" dirty="0"/>
              <a:t>Find Compassion in the Small Things</a:t>
            </a:r>
          </a:p>
          <a:p>
            <a:pPr algn="ctr"/>
            <a:r>
              <a:rPr lang="en-US" sz="3200" dirty="0"/>
              <a:t>And Most of All Remember….</a:t>
            </a:r>
          </a:p>
        </p:txBody>
      </p:sp>
    </p:spTree>
    <p:extLst>
      <p:ext uri="{BB962C8B-B14F-4D97-AF65-F5344CB8AC3E}">
        <p14:creationId xmlns:p14="http://schemas.microsoft.com/office/powerpoint/2010/main" val="17474130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1000"/>
                                        <p:tgtEl>
                                          <p:spTgt spid="12290"/>
                                        </p:tgtEl>
                                      </p:cBhvr>
                                    </p:animEffect>
                                    <p:anim calcmode="lin" valueType="num">
                                      <p:cBhvr>
                                        <p:cTn id="12" dur="1000" fill="hold"/>
                                        <p:tgtEl>
                                          <p:spTgt spid="12290"/>
                                        </p:tgtEl>
                                        <p:attrNameLst>
                                          <p:attrName>ppt_x</p:attrName>
                                        </p:attrNameLst>
                                      </p:cBhvr>
                                      <p:tavLst>
                                        <p:tav tm="0">
                                          <p:val>
                                            <p:strVal val="#ppt_x"/>
                                          </p:val>
                                        </p:tav>
                                        <p:tav tm="100000">
                                          <p:val>
                                            <p:strVal val="#ppt_x"/>
                                          </p:val>
                                        </p:tav>
                                      </p:tavLst>
                                    </p:anim>
                                    <p:anim calcmode="lin" valueType="num">
                                      <p:cBhvr>
                                        <p:cTn id="13"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vartscouncil.com/wp-content/uploads/2013/04/thanks.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868"/>
          <a:stretch/>
        </p:blipFill>
        <p:spPr bwMode="auto">
          <a:xfrm>
            <a:off x="1063588" y="-15404"/>
            <a:ext cx="7016824" cy="212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561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543190"/>
            <a:ext cx="9144000" cy="75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772121" eaLnBrk="0" fontAlgn="base" hangingPunct="0">
              <a:spcBef>
                <a:spcPct val="0"/>
              </a:spcBef>
              <a:spcAft>
                <a:spcPct val="0"/>
              </a:spcAft>
              <a:defRPr/>
            </a:pPr>
            <a:r>
              <a:rPr lang="en-US" altLang="en-US" sz="4313" dirty="0">
                <a:solidFill>
                  <a:prstClr val="black"/>
                </a:solidFill>
                <a:cs typeface="Arial" panose="020B0604020202020204" pitchFamily="34" charset="0"/>
              </a:rPr>
              <a:t>Thank you</a:t>
            </a: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5754" y="950928"/>
            <a:ext cx="6247587" cy="273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63674" y="3549493"/>
            <a:ext cx="5211748" cy="646331"/>
          </a:xfrm>
          <a:prstGeom prst="rect">
            <a:avLst/>
          </a:prstGeom>
        </p:spPr>
        <p:txBody>
          <a:bodyPr wrap="none">
            <a:spAutoFit/>
          </a:bodyPr>
          <a:lstStyle/>
          <a:p>
            <a:pPr algn="ctr" defTabSz="772121" eaLnBrk="0" fontAlgn="base" hangingPunct="0">
              <a:spcBef>
                <a:spcPct val="0"/>
              </a:spcBef>
              <a:spcAft>
                <a:spcPct val="0"/>
              </a:spcAft>
              <a:defRPr/>
            </a:pPr>
            <a:r>
              <a:rPr lang="en-US" altLang="en-US" dirty="0" smtClean="0">
                <a:solidFill>
                  <a:prstClr val="black"/>
                </a:solidFill>
                <a:cs typeface="Arial" panose="020B0604020202020204" pitchFamily="34" charset="0"/>
              </a:rPr>
              <a:t>Madeline Walsh</a:t>
            </a:r>
          </a:p>
          <a:p>
            <a:pPr algn="ctr" defTabSz="772121" eaLnBrk="0" fontAlgn="base" hangingPunct="0">
              <a:spcBef>
                <a:spcPct val="0"/>
              </a:spcBef>
              <a:spcAft>
                <a:spcPct val="0"/>
              </a:spcAft>
              <a:defRPr/>
            </a:pPr>
            <a:r>
              <a:rPr lang="en-US" altLang="en-US" dirty="0" smtClean="0">
                <a:solidFill>
                  <a:prstClr val="black"/>
                </a:solidFill>
                <a:cs typeface="Arial" panose="020B0604020202020204" pitchFamily="34" charset="0"/>
              </a:rPr>
              <a:t>Program Associate, Oracle Corporate Citizenship</a:t>
            </a:r>
            <a:endParaRPr lang="en-US" alt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425187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0" y="314619"/>
            <a:ext cx="9144000" cy="140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7200">
                <a:solidFill>
                  <a:schemeClr val="tx1"/>
                </a:solidFill>
                <a:latin typeface="Arial" panose="020B0604020202020204" pitchFamily="34" charset="0"/>
              </a:defRPr>
            </a:lvl1pPr>
            <a:lvl2pPr marL="1673225" indent="-642938">
              <a:spcBef>
                <a:spcPct val="20000"/>
              </a:spcBef>
              <a:buFont typeface="Arial" panose="020B0604020202020204" pitchFamily="34" charset="0"/>
              <a:buChar char="–"/>
              <a:defRPr sz="6300">
                <a:solidFill>
                  <a:schemeClr val="tx1"/>
                </a:solidFill>
                <a:latin typeface="Arial" panose="020B0604020202020204" pitchFamily="34" charset="0"/>
              </a:defRPr>
            </a:lvl2pPr>
            <a:lvl3pPr marL="2573338" indent="-514350">
              <a:spcBef>
                <a:spcPct val="20000"/>
              </a:spcBef>
              <a:buFont typeface="Arial" panose="020B0604020202020204" pitchFamily="34" charset="0"/>
              <a:buChar char="•"/>
              <a:defRPr sz="5300">
                <a:solidFill>
                  <a:schemeClr val="tx1"/>
                </a:solidFill>
                <a:latin typeface="Arial" panose="020B0604020202020204" pitchFamily="34" charset="0"/>
              </a:defRPr>
            </a:lvl3pPr>
            <a:lvl4pPr marL="3603625" indent="-514350">
              <a:spcBef>
                <a:spcPct val="20000"/>
              </a:spcBef>
              <a:buFont typeface="Arial" panose="020B0604020202020204" pitchFamily="34" charset="0"/>
              <a:buChar char="–"/>
              <a:defRPr sz="4500">
                <a:solidFill>
                  <a:schemeClr val="tx1"/>
                </a:solidFill>
                <a:latin typeface="Arial" panose="020B0604020202020204" pitchFamily="34" charset="0"/>
              </a:defRPr>
            </a:lvl4pPr>
            <a:lvl5pPr marL="4633913" indent="-514350">
              <a:spcBef>
                <a:spcPct val="20000"/>
              </a:spcBef>
              <a:buFont typeface="Arial" panose="020B0604020202020204" pitchFamily="34" charset="0"/>
              <a:buChar char="»"/>
              <a:defRPr sz="4500">
                <a:solidFill>
                  <a:schemeClr val="tx1"/>
                </a:solidFill>
                <a:latin typeface="Arial" panose="020B0604020202020204" pitchFamily="34" charset="0"/>
              </a:defRPr>
            </a:lvl5pPr>
            <a:lvl6pPr marL="50911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6pPr>
            <a:lvl7pPr marL="55483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7pPr>
            <a:lvl8pPr marL="60055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8pPr>
            <a:lvl9pPr marL="64627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9pPr>
          </a:lstStyle>
          <a:p>
            <a:pPr algn="ctr" defTabSz="772121" eaLnBrk="0" fontAlgn="base" hangingPunct="0">
              <a:spcBef>
                <a:spcPct val="0"/>
              </a:spcBef>
              <a:spcAft>
                <a:spcPct val="0"/>
              </a:spcAft>
              <a:buNone/>
            </a:pPr>
            <a:r>
              <a:rPr lang="en-US" altLang="en-US" sz="4688">
                <a:solidFill>
                  <a:prstClr val="black"/>
                </a:solidFill>
                <a:cs typeface="Arial" panose="020B0604020202020204" pitchFamily="34" charset="0"/>
              </a:rPr>
              <a:t>Partnership Awards</a:t>
            </a:r>
          </a:p>
        </p:txBody>
      </p:sp>
      <p:pic>
        <p:nvPicPr>
          <p:cNvPr id="409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2601" y="1008663"/>
            <a:ext cx="2198798" cy="2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371746"/>
            <a:ext cx="9144000" cy="946413"/>
          </a:xfrm>
          <a:prstGeom prst="rect">
            <a:avLst/>
          </a:prstGeom>
          <a:noFill/>
        </p:spPr>
        <p:txBody>
          <a:bodyPr>
            <a:spAutoFit/>
          </a:bodyPr>
          <a:lstStyle/>
          <a:p>
            <a:pPr algn="ctr" defTabSz="772121" fontAlgn="base">
              <a:spcBef>
                <a:spcPct val="0"/>
              </a:spcBef>
              <a:spcAft>
                <a:spcPct val="0"/>
              </a:spcAft>
              <a:defRPr/>
            </a:pPr>
            <a:r>
              <a:rPr lang="en-US" sz="2025" dirty="0">
                <a:solidFill>
                  <a:prstClr val="white">
                    <a:lumMod val="50000"/>
                  </a:prstClr>
                </a:solidFill>
                <a:cs typeface="Arial" panose="020B0604020202020204" pitchFamily="34" charset="0"/>
              </a:rPr>
              <a:t>Tometrius Paxton</a:t>
            </a:r>
          </a:p>
          <a:p>
            <a:pPr algn="ctr" defTabSz="772121" fontAlgn="base">
              <a:spcBef>
                <a:spcPct val="0"/>
              </a:spcBef>
              <a:spcAft>
                <a:spcPct val="0"/>
              </a:spcAft>
              <a:defRPr/>
            </a:pPr>
            <a:r>
              <a:rPr lang="en-US" sz="2025" dirty="0">
                <a:solidFill>
                  <a:prstClr val="white">
                    <a:lumMod val="50000"/>
                  </a:prstClr>
                </a:solidFill>
                <a:cs typeface="Arial" panose="020B0604020202020204" pitchFamily="34" charset="0"/>
              </a:rPr>
              <a:t>Senior Manager of Community Partnerships</a:t>
            </a:r>
          </a:p>
          <a:p>
            <a:pPr defTabSz="772121" eaLnBrk="0" fontAlgn="base" hangingPunct="0">
              <a:spcBef>
                <a:spcPct val="0"/>
              </a:spcBef>
              <a:spcAft>
                <a:spcPct val="0"/>
              </a:spcAft>
              <a:defRPr/>
            </a:pPr>
            <a:endParaRPr lang="en-US" sz="1500" dirty="0">
              <a:solidFill>
                <a:prstClr val="black"/>
              </a:solidFill>
              <a:cs typeface="Arial" panose="020B0604020202020204" pitchFamily="34" charset="0"/>
            </a:endParaRPr>
          </a:p>
        </p:txBody>
      </p:sp>
    </p:spTree>
    <p:extLst>
      <p:ext uri="{BB962C8B-B14F-4D97-AF65-F5344CB8AC3E}">
        <p14:creationId xmlns:p14="http://schemas.microsoft.com/office/powerpoint/2010/main" val="245869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13691" y="171763"/>
            <a:ext cx="9144000" cy="268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7200">
                <a:solidFill>
                  <a:schemeClr val="tx1"/>
                </a:solidFill>
                <a:latin typeface="Arial" panose="020B0604020202020204" pitchFamily="34" charset="0"/>
              </a:defRPr>
            </a:lvl1pPr>
            <a:lvl2pPr marL="1673225" indent="-642938">
              <a:spcBef>
                <a:spcPct val="20000"/>
              </a:spcBef>
              <a:buFont typeface="Arial" panose="020B0604020202020204" pitchFamily="34" charset="0"/>
              <a:buChar char="–"/>
              <a:defRPr sz="6300">
                <a:solidFill>
                  <a:schemeClr val="tx1"/>
                </a:solidFill>
                <a:latin typeface="Arial" panose="020B0604020202020204" pitchFamily="34" charset="0"/>
              </a:defRPr>
            </a:lvl2pPr>
            <a:lvl3pPr marL="2573338" indent="-514350">
              <a:spcBef>
                <a:spcPct val="20000"/>
              </a:spcBef>
              <a:buFont typeface="Arial" panose="020B0604020202020204" pitchFamily="34" charset="0"/>
              <a:buChar char="•"/>
              <a:defRPr sz="5300">
                <a:solidFill>
                  <a:schemeClr val="tx1"/>
                </a:solidFill>
                <a:latin typeface="Arial" panose="020B0604020202020204" pitchFamily="34" charset="0"/>
              </a:defRPr>
            </a:lvl3pPr>
            <a:lvl4pPr marL="3603625" indent="-514350">
              <a:spcBef>
                <a:spcPct val="20000"/>
              </a:spcBef>
              <a:buFont typeface="Arial" panose="020B0604020202020204" pitchFamily="34" charset="0"/>
              <a:buChar char="–"/>
              <a:defRPr sz="4500">
                <a:solidFill>
                  <a:schemeClr val="tx1"/>
                </a:solidFill>
                <a:latin typeface="Arial" panose="020B0604020202020204" pitchFamily="34" charset="0"/>
              </a:defRPr>
            </a:lvl4pPr>
            <a:lvl5pPr marL="4633913" indent="-514350">
              <a:spcBef>
                <a:spcPct val="20000"/>
              </a:spcBef>
              <a:buFont typeface="Arial" panose="020B0604020202020204" pitchFamily="34" charset="0"/>
              <a:buChar char="»"/>
              <a:defRPr sz="4500">
                <a:solidFill>
                  <a:schemeClr val="tx1"/>
                </a:solidFill>
                <a:latin typeface="Arial" panose="020B0604020202020204" pitchFamily="34" charset="0"/>
              </a:defRPr>
            </a:lvl5pPr>
            <a:lvl6pPr marL="50911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6pPr>
            <a:lvl7pPr marL="55483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7pPr>
            <a:lvl8pPr marL="60055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8pPr>
            <a:lvl9pPr marL="64627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9pPr>
          </a:lstStyle>
          <a:p>
            <a:pPr algn="ctr" defTabSz="772121" eaLnBrk="0" fontAlgn="base" hangingPunct="0">
              <a:spcBef>
                <a:spcPct val="0"/>
              </a:spcBef>
              <a:spcAft>
                <a:spcPct val="0"/>
              </a:spcAft>
              <a:buNone/>
            </a:pPr>
            <a:r>
              <a:rPr lang="en-US" altLang="en-US" sz="3675">
                <a:solidFill>
                  <a:prstClr val="black"/>
                </a:solidFill>
                <a:cs typeface="Arial" panose="020B0604020202020204" pitchFamily="34" charset="0"/>
              </a:rPr>
              <a:t>Rising Star Nutrition Champion Award</a:t>
            </a:r>
          </a:p>
        </p:txBody>
      </p:sp>
      <p:sp>
        <p:nvSpPr>
          <p:cNvPr id="6147" name="TextBox 3"/>
          <p:cNvSpPr txBox="1">
            <a:spLocks noChangeArrowheads="1"/>
          </p:cNvSpPr>
          <p:nvPr/>
        </p:nvSpPr>
        <p:spPr bwMode="auto">
          <a:xfrm>
            <a:off x="3200579" y="4314598"/>
            <a:ext cx="3211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2121" eaLnBrk="0" fontAlgn="base" hangingPunct="0">
              <a:spcBef>
                <a:spcPct val="0"/>
              </a:spcBef>
              <a:spcAft>
                <a:spcPct val="0"/>
              </a:spcAft>
            </a:pPr>
            <a:r>
              <a:rPr lang="en-US" altLang="en-US" sz="3600">
                <a:solidFill>
                  <a:prstClr val="black"/>
                </a:solidFill>
                <a:cs typeface="Arial" panose="020B0604020202020204" pitchFamily="34" charset="0"/>
              </a:rPr>
              <a:t>Project Access</a:t>
            </a:r>
          </a:p>
        </p:txBody>
      </p:sp>
      <p:pic>
        <p:nvPicPr>
          <p:cNvPr id="614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540" y="886044"/>
            <a:ext cx="3388078" cy="322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6284" y="1943182"/>
            <a:ext cx="3083317" cy="91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38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0" y="171763"/>
            <a:ext cx="9144000" cy="8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772121" eaLnBrk="0" fontAlgn="base" hangingPunct="0">
              <a:spcBef>
                <a:spcPct val="0"/>
              </a:spcBef>
              <a:spcAft>
                <a:spcPct val="0"/>
              </a:spcAft>
            </a:pPr>
            <a:r>
              <a:rPr lang="en-US" altLang="en-US" sz="3675">
                <a:solidFill>
                  <a:prstClr val="black"/>
                </a:solidFill>
                <a:cs typeface="Arial" panose="020B0604020202020204" pitchFamily="34" charset="0"/>
              </a:rPr>
              <a:t>Ultimate Food Connector Award</a:t>
            </a:r>
          </a:p>
          <a:p>
            <a:pPr defTabSz="772121" eaLnBrk="0" fontAlgn="base" hangingPunct="0">
              <a:spcBef>
                <a:spcPct val="0"/>
              </a:spcBef>
              <a:spcAft>
                <a:spcPct val="0"/>
              </a:spcAft>
            </a:pPr>
            <a:endParaRPr lang="en-US" altLang="en-US" sz="1500">
              <a:solidFill>
                <a:prstClr val="black"/>
              </a:solidFill>
              <a:cs typeface="Arial" panose="020B0604020202020204" pitchFamily="34" charset="0"/>
            </a:endParaRPr>
          </a:p>
        </p:txBody>
      </p:sp>
      <p:pic>
        <p:nvPicPr>
          <p:cNvPr id="717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733550"/>
            <a:ext cx="2971219" cy="140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060468"/>
            <a:ext cx="4572000" cy="3007352"/>
          </a:xfrm>
          <a:prstGeom prst="rect">
            <a:avLst/>
          </a:prstGeom>
        </p:spPr>
      </p:pic>
    </p:spTree>
    <p:extLst>
      <p:ext uri="{BB962C8B-B14F-4D97-AF65-F5344CB8AC3E}">
        <p14:creationId xmlns:p14="http://schemas.microsoft.com/office/powerpoint/2010/main" val="248329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0" y="86049"/>
            <a:ext cx="9144000" cy="91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7200">
                <a:solidFill>
                  <a:schemeClr val="tx1"/>
                </a:solidFill>
                <a:latin typeface="Arial" panose="020B0604020202020204" pitchFamily="34" charset="0"/>
              </a:defRPr>
            </a:lvl1pPr>
            <a:lvl2pPr marL="1673225" indent="-642938">
              <a:spcBef>
                <a:spcPct val="20000"/>
              </a:spcBef>
              <a:buFont typeface="Arial" panose="020B0604020202020204" pitchFamily="34" charset="0"/>
              <a:buChar char="–"/>
              <a:defRPr sz="6300">
                <a:solidFill>
                  <a:schemeClr val="tx1"/>
                </a:solidFill>
                <a:latin typeface="Arial" panose="020B0604020202020204" pitchFamily="34" charset="0"/>
              </a:defRPr>
            </a:lvl2pPr>
            <a:lvl3pPr marL="2573338" indent="-514350">
              <a:spcBef>
                <a:spcPct val="20000"/>
              </a:spcBef>
              <a:buFont typeface="Arial" panose="020B0604020202020204" pitchFamily="34" charset="0"/>
              <a:buChar char="•"/>
              <a:defRPr sz="5300">
                <a:solidFill>
                  <a:schemeClr val="tx1"/>
                </a:solidFill>
                <a:latin typeface="Arial" panose="020B0604020202020204" pitchFamily="34" charset="0"/>
              </a:defRPr>
            </a:lvl3pPr>
            <a:lvl4pPr marL="3603625" indent="-514350">
              <a:spcBef>
                <a:spcPct val="20000"/>
              </a:spcBef>
              <a:buFont typeface="Arial" panose="020B0604020202020204" pitchFamily="34" charset="0"/>
              <a:buChar char="–"/>
              <a:defRPr sz="4500">
                <a:solidFill>
                  <a:schemeClr val="tx1"/>
                </a:solidFill>
                <a:latin typeface="Arial" panose="020B0604020202020204" pitchFamily="34" charset="0"/>
              </a:defRPr>
            </a:lvl4pPr>
            <a:lvl5pPr marL="4633913" indent="-514350">
              <a:spcBef>
                <a:spcPct val="20000"/>
              </a:spcBef>
              <a:buFont typeface="Arial" panose="020B0604020202020204" pitchFamily="34" charset="0"/>
              <a:buChar char="»"/>
              <a:defRPr sz="4500">
                <a:solidFill>
                  <a:schemeClr val="tx1"/>
                </a:solidFill>
                <a:latin typeface="Arial" panose="020B0604020202020204" pitchFamily="34" charset="0"/>
              </a:defRPr>
            </a:lvl5pPr>
            <a:lvl6pPr marL="50911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6pPr>
            <a:lvl7pPr marL="55483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7pPr>
            <a:lvl8pPr marL="60055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8pPr>
            <a:lvl9pPr marL="64627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9pPr>
          </a:lstStyle>
          <a:p>
            <a:pPr algn="ctr">
              <a:spcBef>
                <a:spcPct val="0"/>
              </a:spcBef>
              <a:buFontTx/>
              <a:buNone/>
            </a:pPr>
            <a:r>
              <a:rPr lang="en-US" altLang="en-US" sz="3675"/>
              <a:t>Outstanding Grocery Rescue Partner</a:t>
            </a:r>
          </a:p>
        </p:txBody>
      </p:sp>
      <p:sp>
        <p:nvSpPr>
          <p:cNvPr id="6147" name="TextBox 2"/>
          <p:cNvSpPr txBox="1">
            <a:spLocks noChangeArrowheads="1"/>
          </p:cNvSpPr>
          <p:nvPr/>
        </p:nvSpPr>
        <p:spPr bwMode="auto">
          <a:xfrm>
            <a:off x="2532597" y="4057457"/>
            <a:ext cx="4204998"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75"/>
              <a:t>Homeless Veterans</a:t>
            </a:r>
          </a:p>
          <a:p>
            <a:pPr algn="ctr"/>
            <a:r>
              <a:rPr lang="en-US" altLang="en-US" sz="2475"/>
              <a:t> Emergency Housing Facility</a:t>
            </a:r>
          </a:p>
        </p:txBody>
      </p:sp>
      <p:pic>
        <p:nvPicPr>
          <p:cNvPr id="614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870" y="1729493"/>
            <a:ext cx="1924990" cy="11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22" y="870569"/>
            <a:ext cx="1981537" cy="28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7725" y="1070568"/>
            <a:ext cx="4025574" cy="268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21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22024" y="-12760"/>
            <a:ext cx="9144000" cy="105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7200">
                <a:solidFill>
                  <a:schemeClr val="tx1"/>
                </a:solidFill>
                <a:latin typeface="Arial" panose="020B0604020202020204" pitchFamily="34" charset="0"/>
              </a:defRPr>
            </a:lvl1pPr>
            <a:lvl2pPr marL="1673225" indent="-642938">
              <a:spcBef>
                <a:spcPct val="20000"/>
              </a:spcBef>
              <a:buFont typeface="Arial" panose="020B0604020202020204" pitchFamily="34" charset="0"/>
              <a:buChar char="–"/>
              <a:defRPr sz="6300">
                <a:solidFill>
                  <a:schemeClr val="tx1"/>
                </a:solidFill>
                <a:latin typeface="Arial" panose="020B0604020202020204" pitchFamily="34" charset="0"/>
              </a:defRPr>
            </a:lvl2pPr>
            <a:lvl3pPr marL="2573338" indent="-514350">
              <a:spcBef>
                <a:spcPct val="20000"/>
              </a:spcBef>
              <a:buFont typeface="Arial" panose="020B0604020202020204" pitchFamily="34" charset="0"/>
              <a:buChar char="•"/>
              <a:defRPr sz="5300">
                <a:solidFill>
                  <a:schemeClr val="tx1"/>
                </a:solidFill>
                <a:latin typeface="Arial" panose="020B0604020202020204" pitchFamily="34" charset="0"/>
              </a:defRPr>
            </a:lvl3pPr>
            <a:lvl4pPr marL="3603625" indent="-514350">
              <a:spcBef>
                <a:spcPct val="20000"/>
              </a:spcBef>
              <a:buFont typeface="Arial" panose="020B0604020202020204" pitchFamily="34" charset="0"/>
              <a:buChar char="–"/>
              <a:defRPr sz="4500">
                <a:solidFill>
                  <a:schemeClr val="tx1"/>
                </a:solidFill>
                <a:latin typeface="Arial" panose="020B0604020202020204" pitchFamily="34" charset="0"/>
              </a:defRPr>
            </a:lvl4pPr>
            <a:lvl5pPr marL="4633913" indent="-514350">
              <a:spcBef>
                <a:spcPct val="20000"/>
              </a:spcBef>
              <a:buFont typeface="Arial" panose="020B0604020202020204" pitchFamily="34" charset="0"/>
              <a:buChar char="»"/>
              <a:defRPr sz="4500">
                <a:solidFill>
                  <a:schemeClr val="tx1"/>
                </a:solidFill>
                <a:latin typeface="Arial" panose="020B0604020202020204" pitchFamily="34" charset="0"/>
              </a:defRPr>
            </a:lvl5pPr>
            <a:lvl6pPr marL="50911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6pPr>
            <a:lvl7pPr marL="55483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7pPr>
            <a:lvl8pPr marL="60055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8pPr>
            <a:lvl9pPr marL="64627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9pPr>
          </a:lstStyle>
          <a:p>
            <a:pPr algn="ctr" defTabSz="772121" eaLnBrk="0" fontAlgn="base" hangingPunct="0">
              <a:spcBef>
                <a:spcPct val="0"/>
              </a:spcBef>
              <a:spcAft>
                <a:spcPct val="0"/>
              </a:spcAft>
              <a:buNone/>
            </a:pPr>
            <a:r>
              <a:rPr lang="en-US" altLang="en-US" sz="3675">
                <a:solidFill>
                  <a:prstClr val="black"/>
                </a:solidFill>
                <a:cs typeface="Arial" panose="020B0604020202020204" pitchFamily="34" charset="0"/>
              </a:rPr>
              <a:t>McCown-Takalo Hunger Hero</a:t>
            </a:r>
          </a:p>
        </p:txBody>
      </p:sp>
      <p:sp>
        <p:nvSpPr>
          <p:cNvPr id="8195" name="Rectangle 2"/>
          <p:cNvSpPr>
            <a:spLocks noChangeArrowheads="1"/>
          </p:cNvSpPr>
          <p:nvPr/>
        </p:nvSpPr>
        <p:spPr bwMode="auto">
          <a:xfrm>
            <a:off x="886306" y="1200329"/>
            <a:ext cx="7901149" cy="261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4000">
                <a:solidFill>
                  <a:schemeClr val="tx1"/>
                </a:solidFill>
                <a:latin typeface="Arial" panose="020B0604020202020204" pitchFamily="34" charset="0"/>
                <a:cs typeface="Arial" panose="020B0604020202020204" pitchFamily="34" charset="0"/>
              </a:defRPr>
            </a:lvl1pPr>
            <a:lvl2pPr>
              <a:defRPr sz="4000">
                <a:solidFill>
                  <a:schemeClr val="tx1"/>
                </a:solidFill>
                <a:latin typeface="Arial" panose="020B0604020202020204" pitchFamily="34" charset="0"/>
                <a:cs typeface="Arial" panose="020B0604020202020204" pitchFamily="34" charset="0"/>
              </a:defRPr>
            </a:lvl2pPr>
            <a:lvl3pPr>
              <a:defRPr sz="4000">
                <a:solidFill>
                  <a:schemeClr val="tx1"/>
                </a:solidFill>
                <a:latin typeface="Arial" panose="020B0604020202020204" pitchFamily="34" charset="0"/>
                <a:cs typeface="Arial" panose="020B0604020202020204" pitchFamily="34" charset="0"/>
              </a:defRPr>
            </a:lvl3pPr>
            <a:lvl4pPr>
              <a:defRPr sz="4000">
                <a:solidFill>
                  <a:schemeClr val="tx1"/>
                </a:solidFill>
                <a:latin typeface="Arial" panose="020B0604020202020204" pitchFamily="34" charset="0"/>
                <a:cs typeface="Arial" panose="020B0604020202020204" pitchFamily="34" charset="0"/>
              </a:defRPr>
            </a:lvl4pPr>
            <a:lvl5pPr>
              <a:defRPr sz="4000">
                <a:solidFill>
                  <a:schemeClr val="tx1"/>
                </a:solidFill>
                <a:latin typeface="Arial" panose="020B0604020202020204" pitchFamily="34" charset="0"/>
                <a:cs typeface="Arial" panose="020B0604020202020204" pitchFamily="34" charset="0"/>
              </a:defRPr>
            </a:lvl5pPr>
            <a:lvl6pPr marL="4575175" indent="-2289175" defTabSz="2058988"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5032375" indent="-2289175" defTabSz="2058988"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5489575" indent="-2289175" defTabSz="2058988"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5946775" indent="-2289175" defTabSz="2058988"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9pPr>
          </a:lstStyle>
          <a:p>
            <a:pPr defTabSz="772121" eaLnBrk="0" fontAlgn="base" hangingPunct="0">
              <a:lnSpc>
                <a:spcPct val="150000"/>
              </a:lnSpc>
              <a:spcBef>
                <a:spcPts val="675"/>
              </a:spcBef>
              <a:spcAft>
                <a:spcPct val="0"/>
              </a:spcAft>
              <a:buFont typeface="Arial" panose="020B0604020202020204" pitchFamily="34" charset="0"/>
              <a:buChar char="•"/>
            </a:pPr>
            <a:r>
              <a:rPr lang="en-US" altLang="en-US" sz="2438">
                <a:solidFill>
                  <a:prstClr val="black"/>
                </a:solidFill>
              </a:rPr>
              <a:t>Honesty, compassion, integrity</a:t>
            </a:r>
          </a:p>
          <a:p>
            <a:pPr defTabSz="772121" eaLnBrk="0" fontAlgn="base" hangingPunct="0">
              <a:lnSpc>
                <a:spcPct val="150000"/>
              </a:lnSpc>
              <a:spcBef>
                <a:spcPts val="675"/>
              </a:spcBef>
              <a:spcAft>
                <a:spcPct val="0"/>
              </a:spcAft>
              <a:buFont typeface="Arial" panose="020B0604020202020204" pitchFamily="34" charset="0"/>
              <a:buChar char="•"/>
            </a:pPr>
            <a:r>
              <a:rPr lang="en-US" altLang="en-US" sz="2438">
                <a:solidFill>
                  <a:prstClr val="black"/>
                </a:solidFill>
              </a:rPr>
              <a:t>Spokesperson for the underserved</a:t>
            </a:r>
          </a:p>
          <a:p>
            <a:pPr defTabSz="772121" eaLnBrk="0" fontAlgn="base" hangingPunct="0">
              <a:lnSpc>
                <a:spcPct val="150000"/>
              </a:lnSpc>
              <a:spcBef>
                <a:spcPts val="675"/>
              </a:spcBef>
              <a:spcAft>
                <a:spcPct val="0"/>
              </a:spcAft>
              <a:buFont typeface="Arial" panose="020B0604020202020204" pitchFamily="34" charset="0"/>
              <a:buChar char="•"/>
            </a:pPr>
            <a:r>
              <a:rPr lang="en-US" altLang="en-US" sz="2438">
                <a:solidFill>
                  <a:prstClr val="black"/>
                </a:solidFill>
              </a:rPr>
              <a:t>Creative problem solver</a:t>
            </a:r>
          </a:p>
          <a:p>
            <a:pPr defTabSz="772121" eaLnBrk="0" fontAlgn="base" hangingPunct="0">
              <a:lnSpc>
                <a:spcPct val="150000"/>
              </a:lnSpc>
              <a:spcBef>
                <a:spcPts val="675"/>
              </a:spcBef>
              <a:spcAft>
                <a:spcPct val="0"/>
              </a:spcAft>
              <a:buFont typeface="Arial" panose="020B0604020202020204" pitchFamily="34" charset="0"/>
              <a:buChar char="•"/>
            </a:pPr>
            <a:r>
              <a:rPr lang="en-US" altLang="en-US" sz="2438">
                <a:solidFill>
                  <a:prstClr val="black"/>
                </a:solidFill>
              </a:rPr>
              <a:t>Always puts the needs of the clients first</a:t>
            </a:r>
          </a:p>
        </p:txBody>
      </p:sp>
      <p:pic>
        <p:nvPicPr>
          <p:cNvPr id="819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422" y="1628898"/>
            <a:ext cx="2326178" cy="154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27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12500" y="286048"/>
            <a:ext cx="9144000" cy="8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7200">
                <a:solidFill>
                  <a:schemeClr val="tx1"/>
                </a:solidFill>
                <a:latin typeface="Arial" panose="020B0604020202020204" pitchFamily="34" charset="0"/>
              </a:defRPr>
            </a:lvl1pPr>
            <a:lvl2pPr marL="1673225" indent="-642938">
              <a:spcBef>
                <a:spcPct val="20000"/>
              </a:spcBef>
              <a:buFont typeface="Arial" panose="020B0604020202020204" pitchFamily="34" charset="0"/>
              <a:buChar char="–"/>
              <a:defRPr sz="6300">
                <a:solidFill>
                  <a:schemeClr val="tx1"/>
                </a:solidFill>
                <a:latin typeface="Arial" panose="020B0604020202020204" pitchFamily="34" charset="0"/>
              </a:defRPr>
            </a:lvl2pPr>
            <a:lvl3pPr marL="2573338" indent="-514350">
              <a:spcBef>
                <a:spcPct val="20000"/>
              </a:spcBef>
              <a:buFont typeface="Arial" panose="020B0604020202020204" pitchFamily="34" charset="0"/>
              <a:buChar char="•"/>
              <a:defRPr sz="5300">
                <a:solidFill>
                  <a:schemeClr val="tx1"/>
                </a:solidFill>
                <a:latin typeface="Arial" panose="020B0604020202020204" pitchFamily="34" charset="0"/>
              </a:defRPr>
            </a:lvl3pPr>
            <a:lvl4pPr marL="3603625" indent="-514350">
              <a:spcBef>
                <a:spcPct val="20000"/>
              </a:spcBef>
              <a:buFont typeface="Arial" panose="020B0604020202020204" pitchFamily="34" charset="0"/>
              <a:buChar char="–"/>
              <a:defRPr sz="4500">
                <a:solidFill>
                  <a:schemeClr val="tx1"/>
                </a:solidFill>
                <a:latin typeface="Arial" panose="020B0604020202020204" pitchFamily="34" charset="0"/>
              </a:defRPr>
            </a:lvl4pPr>
            <a:lvl5pPr marL="4633913" indent="-514350">
              <a:spcBef>
                <a:spcPct val="20000"/>
              </a:spcBef>
              <a:buFont typeface="Arial" panose="020B0604020202020204" pitchFamily="34" charset="0"/>
              <a:buChar char="»"/>
              <a:defRPr sz="4500">
                <a:solidFill>
                  <a:schemeClr val="tx1"/>
                </a:solidFill>
                <a:latin typeface="Arial" panose="020B0604020202020204" pitchFamily="34" charset="0"/>
              </a:defRPr>
            </a:lvl5pPr>
            <a:lvl6pPr marL="50911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6pPr>
            <a:lvl7pPr marL="55483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7pPr>
            <a:lvl8pPr marL="60055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8pPr>
            <a:lvl9pPr marL="64627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9pPr>
          </a:lstStyle>
          <a:p>
            <a:pPr algn="ctr" defTabSz="772121" eaLnBrk="0" fontAlgn="base" hangingPunct="0">
              <a:spcBef>
                <a:spcPct val="0"/>
              </a:spcBef>
              <a:spcAft>
                <a:spcPct val="0"/>
              </a:spcAft>
              <a:buNone/>
            </a:pPr>
            <a:r>
              <a:rPr lang="en-US" altLang="en-US" sz="3675">
                <a:solidFill>
                  <a:prstClr val="black"/>
                </a:solidFill>
                <a:cs typeface="Arial" panose="020B0604020202020204" pitchFamily="34" charset="0"/>
              </a:rPr>
              <a:t>McCown-Takalo Hunger Hero</a:t>
            </a:r>
          </a:p>
        </p:txBody>
      </p:sp>
      <p:sp>
        <p:nvSpPr>
          <p:cNvPr id="9219" name="TextBox 3"/>
          <p:cNvSpPr txBox="1">
            <a:spLocks noChangeArrowheads="1"/>
          </p:cNvSpPr>
          <p:nvPr/>
        </p:nvSpPr>
        <p:spPr bwMode="auto">
          <a:xfrm>
            <a:off x="3932420" y="1272631"/>
            <a:ext cx="50100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72121" eaLnBrk="0" fontAlgn="base" hangingPunct="0">
              <a:spcBef>
                <a:spcPct val="0"/>
              </a:spcBef>
              <a:spcAft>
                <a:spcPct val="0"/>
              </a:spcAft>
            </a:pPr>
            <a:r>
              <a:rPr lang="en-US" altLang="en-US" sz="3600" dirty="0">
                <a:solidFill>
                  <a:prstClr val="black"/>
                </a:solidFill>
                <a:cs typeface="Arial" panose="020B0604020202020204" pitchFamily="34" charset="0"/>
              </a:rPr>
              <a:t>Mary Ruth </a:t>
            </a:r>
            <a:r>
              <a:rPr lang="en-US" altLang="en-US" sz="3600" dirty="0" err="1">
                <a:solidFill>
                  <a:prstClr val="black"/>
                </a:solidFill>
                <a:cs typeface="Arial" panose="020B0604020202020204" pitchFamily="34" charset="0"/>
              </a:rPr>
              <a:t>Batchelder</a:t>
            </a:r>
            <a:endParaRPr lang="en-US" altLang="en-US" sz="3600" dirty="0">
              <a:solidFill>
                <a:prstClr val="black"/>
              </a:solidFill>
              <a:cs typeface="Arial" panose="020B0604020202020204" pitchFamily="34" charset="0"/>
            </a:endParaRPr>
          </a:p>
          <a:p>
            <a:pPr defTabSz="772121" eaLnBrk="0" fontAlgn="base" hangingPunct="0">
              <a:spcBef>
                <a:spcPct val="0"/>
              </a:spcBef>
              <a:spcAft>
                <a:spcPct val="0"/>
              </a:spcAft>
            </a:pPr>
            <a:r>
              <a:rPr lang="en-US" altLang="en-US" sz="3600" dirty="0">
                <a:solidFill>
                  <a:prstClr val="black"/>
                </a:solidFill>
                <a:cs typeface="Arial" panose="020B0604020202020204" pitchFamily="34" charset="0"/>
              </a:rPr>
              <a:t>La Comida de California</a:t>
            </a:r>
          </a:p>
        </p:txBody>
      </p:sp>
      <p:pic>
        <p:nvPicPr>
          <p:cNvPr id="922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161" y="943187"/>
            <a:ext cx="2714272" cy="316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245132"/>
            <a:ext cx="1676400" cy="1729409"/>
          </a:xfrm>
          <a:prstGeom prst="rect">
            <a:avLst/>
          </a:prstGeom>
        </p:spPr>
      </p:pic>
    </p:spTree>
    <p:extLst>
      <p:ext uri="{BB962C8B-B14F-4D97-AF65-F5344CB8AC3E}">
        <p14:creationId xmlns:p14="http://schemas.microsoft.com/office/powerpoint/2010/main" val="646718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0" y="428904"/>
            <a:ext cx="9144000" cy="8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7200">
                <a:solidFill>
                  <a:schemeClr val="tx1"/>
                </a:solidFill>
                <a:latin typeface="Arial" panose="020B0604020202020204" pitchFamily="34" charset="0"/>
              </a:defRPr>
            </a:lvl1pPr>
            <a:lvl2pPr marL="1673225" indent="-642938">
              <a:spcBef>
                <a:spcPct val="20000"/>
              </a:spcBef>
              <a:buFont typeface="Arial" panose="020B0604020202020204" pitchFamily="34" charset="0"/>
              <a:buChar char="–"/>
              <a:defRPr sz="6300">
                <a:solidFill>
                  <a:schemeClr val="tx1"/>
                </a:solidFill>
                <a:latin typeface="Arial" panose="020B0604020202020204" pitchFamily="34" charset="0"/>
              </a:defRPr>
            </a:lvl2pPr>
            <a:lvl3pPr marL="2573338" indent="-514350">
              <a:spcBef>
                <a:spcPct val="20000"/>
              </a:spcBef>
              <a:buFont typeface="Arial" panose="020B0604020202020204" pitchFamily="34" charset="0"/>
              <a:buChar char="•"/>
              <a:defRPr sz="5300">
                <a:solidFill>
                  <a:schemeClr val="tx1"/>
                </a:solidFill>
                <a:latin typeface="Arial" panose="020B0604020202020204" pitchFamily="34" charset="0"/>
              </a:defRPr>
            </a:lvl3pPr>
            <a:lvl4pPr marL="3603625" indent="-514350">
              <a:spcBef>
                <a:spcPct val="20000"/>
              </a:spcBef>
              <a:buFont typeface="Arial" panose="020B0604020202020204" pitchFamily="34" charset="0"/>
              <a:buChar char="–"/>
              <a:defRPr sz="4500">
                <a:solidFill>
                  <a:schemeClr val="tx1"/>
                </a:solidFill>
                <a:latin typeface="Arial" panose="020B0604020202020204" pitchFamily="34" charset="0"/>
              </a:defRPr>
            </a:lvl4pPr>
            <a:lvl5pPr marL="4633913" indent="-514350">
              <a:spcBef>
                <a:spcPct val="20000"/>
              </a:spcBef>
              <a:buFont typeface="Arial" panose="020B0604020202020204" pitchFamily="34" charset="0"/>
              <a:buChar char="»"/>
              <a:defRPr sz="4500">
                <a:solidFill>
                  <a:schemeClr val="tx1"/>
                </a:solidFill>
                <a:latin typeface="Arial" panose="020B0604020202020204" pitchFamily="34" charset="0"/>
              </a:defRPr>
            </a:lvl5pPr>
            <a:lvl6pPr marL="50911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6pPr>
            <a:lvl7pPr marL="55483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7pPr>
            <a:lvl8pPr marL="60055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8pPr>
            <a:lvl9pPr marL="64627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9pPr>
          </a:lstStyle>
          <a:p>
            <a:pPr algn="ctr" defTabSz="772121" eaLnBrk="0" fontAlgn="base" hangingPunct="0">
              <a:spcBef>
                <a:spcPct val="0"/>
              </a:spcBef>
              <a:spcAft>
                <a:spcPct val="0"/>
              </a:spcAft>
              <a:buNone/>
            </a:pPr>
            <a:r>
              <a:rPr lang="en-US" altLang="en-US" sz="3675">
                <a:solidFill>
                  <a:prstClr val="black"/>
                </a:solidFill>
                <a:cs typeface="Arial" panose="020B0604020202020204" pitchFamily="34" charset="0"/>
              </a:rPr>
              <a:t>McCown-Takalo Hunger Hero</a:t>
            </a:r>
          </a:p>
        </p:txBody>
      </p:sp>
      <p:sp>
        <p:nvSpPr>
          <p:cNvPr id="10243" name="Rectangle 1"/>
          <p:cNvSpPr>
            <a:spLocks noChangeArrowheads="1"/>
          </p:cNvSpPr>
          <p:nvPr/>
        </p:nvSpPr>
        <p:spPr bwMode="auto">
          <a:xfrm>
            <a:off x="4572001" y="2039015"/>
            <a:ext cx="34932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2121" eaLnBrk="0" fontAlgn="base" hangingPunct="0">
              <a:spcBef>
                <a:spcPct val="0"/>
              </a:spcBef>
              <a:spcAft>
                <a:spcPct val="0"/>
              </a:spcAft>
            </a:pPr>
            <a:r>
              <a:rPr lang="en-US" altLang="en-US" sz="3600">
                <a:solidFill>
                  <a:prstClr val="black"/>
                </a:solidFill>
                <a:cs typeface="Arial" panose="020B0604020202020204" pitchFamily="34" charset="0"/>
              </a:rPr>
              <a:t>Adolfo Leiva</a:t>
            </a:r>
          </a:p>
          <a:p>
            <a:pPr defTabSz="772121" eaLnBrk="0" fontAlgn="base" hangingPunct="0">
              <a:spcBef>
                <a:spcPct val="0"/>
              </a:spcBef>
              <a:spcAft>
                <a:spcPct val="0"/>
              </a:spcAft>
            </a:pPr>
            <a:r>
              <a:rPr lang="en-US" altLang="en-US" sz="3600">
                <a:solidFill>
                  <a:prstClr val="black"/>
                </a:solidFill>
                <a:cs typeface="Arial" panose="020B0604020202020204" pitchFamily="34" charset="0"/>
              </a:rPr>
              <a:t>Cañada College</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2014" y="1114615"/>
            <a:ext cx="2423201" cy="299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778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457141" y="206286"/>
            <a:ext cx="8229719" cy="8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7200">
                <a:solidFill>
                  <a:schemeClr val="tx1"/>
                </a:solidFill>
                <a:latin typeface="Arial" panose="020B0604020202020204" pitchFamily="34" charset="0"/>
              </a:defRPr>
            </a:lvl1pPr>
            <a:lvl2pPr marL="1673225" indent="-642938">
              <a:spcBef>
                <a:spcPct val="20000"/>
              </a:spcBef>
              <a:buFont typeface="Arial" panose="020B0604020202020204" pitchFamily="34" charset="0"/>
              <a:buChar char="–"/>
              <a:defRPr sz="6300">
                <a:solidFill>
                  <a:schemeClr val="tx1"/>
                </a:solidFill>
                <a:latin typeface="Arial" panose="020B0604020202020204" pitchFamily="34" charset="0"/>
              </a:defRPr>
            </a:lvl2pPr>
            <a:lvl3pPr marL="2573338" indent="-514350">
              <a:spcBef>
                <a:spcPct val="20000"/>
              </a:spcBef>
              <a:buFont typeface="Arial" panose="020B0604020202020204" pitchFamily="34" charset="0"/>
              <a:buChar char="•"/>
              <a:defRPr sz="5300">
                <a:solidFill>
                  <a:schemeClr val="tx1"/>
                </a:solidFill>
                <a:latin typeface="Arial" panose="020B0604020202020204" pitchFamily="34" charset="0"/>
              </a:defRPr>
            </a:lvl3pPr>
            <a:lvl4pPr marL="3603625" indent="-514350">
              <a:spcBef>
                <a:spcPct val="20000"/>
              </a:spcBef>
              <a:buFont typeface="Arial" panose="020B0604020202020204" pitchFamily="34" charset="0"/>
              <a:buChar char="–"/>
              <a:defRPr sz="4500">
                <a:solidFill>
                  <a:schemeClr val="tx1"/>
                </a:solidFill>
                <a:latin typeface="Arial" panose="020B0604020202020204" pitchFamily="34" charset="0"/>
              </a:defRPr>
            </a:lvl4pPr>
            <a:lvl5pPr marL="4633913" indent="-514350">
              <a:spcBef>
                <a:spcPct val="20000"/>
              </a:spcBef>
              <a:buFont typeface="Arial" panose="020B0604020202020204" pitchFamily="34" charset="0"/>
              <a:buChar char="»"/>
              <a:defRPr sz="4500">
                <a:solidFill>
                  <a:schemeClr val="tx1"/>
                </a:solidFill>
                <a:latin typeface="Arial" panose="020B0604020202020204" pitchFamily="34" charset="0"/>
              </a:defRPr>
            </a:lvl5pPr>
            <a:lvl6pPr marL="50911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6pPr>
            <a:lvl7pPr marL="55483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7pPr>
            <a:lvl8pPr marL="60055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8pPr>
            <a:lvl9pPr marL="64627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9pPr>
          </a:lstStyle>
          <a:p>
            <a:pPr algn="ctr" defTabSz="772121" eaLnBrk="0" fontAlgn="base" hangingPunct="0">
              <a:spcBef>
                <a:spcPct val="0"/>
              </a:spcBef>
              <a:spcAft>
                <a:spcPct val="0"/>
              </a:spcAft>
              <a:buNone/>
            </a:pPr>
            <a:r>
              <a:rPr lang="en-US" altLang="en-US" sz="3675" b="1">
                <a:solidFill>
                  <a:prstClr val="black"/>
                </a:solidFill>
                <a:cs typeface="Arial" panose="020B0604020202020204" pitchFamily="34" charset="0"/>
              </a:rPr>
              <a:t>Thank you for coming!</a:t>
            </a:r>
          </a:p>
        </p:txBody>
      </p:sp>
      <p:sp>
        <p:nvSpPr>
          <p:cNvPr id="11267" name="Content Placeholder 2"/>
          <p:cNvSpPr txBox="1">
            <a:spLocks/>
          </p:cNvSpPr>
          <p:nvPr/>
        </p:nvSpPr>
        <p:spPr bwMode="auto">
          <a:xfrm>
            <a:off x="343451" y="914616"/>
            <a:ext cx="8229719" cy="293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7200">
                <a:solidFill>
                  <a:schemeClr val="tx1"/>
                </a:solidFill>
                <a:latin typeface="Arial" panose="020B0604020202020204" pitchFamily="34" charset="0"/>
              </a:defRPr>
            </a:lvl1pPr>
            <a:lvl2pPr marL="1673225" indent="-642938">
              <a:spcBef>
                <a:spcPct val="20000"/>
              </a:spcBef>
              <a:buFont typeface="Arial" panose="020B0604020202020204" pitchFamily="34" charset="0"/>
              <a:buChar char="–"/>
              <a:defRPr sz="6300">
                <a:solidFill>
                  <a:schemeClr val="tx1"/>
                </a:solidFill>
                <a:latin typeface="Arial" panose="020B0604020202020204" pitchFamily="34" charset="0"/>
              </a:defRPr>
            </a:lvl2pPr>
            <a:lvl3pPr marL="2573338" indent="-514350">
              <a:spcBef>
                <a:spcPct val="20000"/>
              </a:spcBef>
              <a:buFont typeface="Arial" panose="020B0604020202020204" pitchFamily="34" charset="0"/>
              <a:buChar char="•"/>
              <a:defRPr sz="5300">
                <a:solidFill>
                  <a:schemeClr val="tx1"/>
                </a:solidFill>
                <a:latin typeface="Arial" panose="020B0604020202020204" pitchFamily="34" charset="0"/>
              </a:defRPr>
            </a:lvl3pPr>
            <a:lvl4pPr marL="3603625" indent="-514350">
              <a:spcBef>
                <a:spcPct val="20000"/>
              </a:spcBef>
              <a:buFont typeface="Arial" panose="020B0604020202020204" pitchFamily="34" charset="0"/>
              <a:buChar char="–"/>
              <a:defRPr sz="4500">
                <a:solidFill>
                  <a:schemeClr val="tx1"/>
                </a:solidFill>
                <a:latin typeface="Arial" panose="020B0604020202020204" pitchFamily="34" charset="0"/>
              </a:defRPr>
            </a:lvl4pPr>
            <a:lvl5pPr marL="4633913" indent="-514350">
              <a:spcBef>
                <a:spcPct val="20000"/>
              </a:spcBef>
              <a:buFont typeface="Arial" panose="020B0604020202020204" pitchFamily="34" charset="0"/>
              <a:buChar char="»"/>
              <a:defRPr sz="4500">
                <a:solidFill>
                  <a:schemeClr val="tx1"/>
                </a:solidFill>
                <a:latin typeface="Arial" panose="020B0604020202020204" pitchFamily="34" charset="0"/>
              </a:defRPr>
            </a:lvl5pPr>
            <a:lvl6pPr marL="50911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6pPr>
            <a:lvl7pPr marL="55483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7pPr>
            <a:lvl8pPr marL="60055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8pPr>
            <a:lvl9pPr marL="6462713" indent="-514350" defTabSz="2058988" eaLnBrk="0" fontAlgn="base" hangingPunct="0">
              <a:spcBef>
                <a:spcPct val="20000"/>
              </a:spcBef>
              <a:spcAft>
                <a:spcPct val="0"/>
              </a:spcAft>
              <a:buFont typeface="Arial" panose="020B0604020202020204" pitchFamily="34" charset="0"/>
              <a:buChar char="»"/>
              <a:defRPr sz="4500">
                <a:solidFill>
                  <a:schemeClr val="tx1"/>
                </a:solidFill>
                <a:latin typeface="Arial" panose="020B0604020202020204" pitchFamily="34" charset="0"/>
              </a:defRPr>
            </a:lvl9pPr>
          </a:lstStyle>
          <a:p>
            <a:pPr algn="ctr" defTabSz="772121" eaLnBrk="0" fontAlgn="base" hangingPunct="0">
              <a:spcAft>
                <a:spcPct val="0"/>
              </a:spcAft>
              <a:buNone/>
            </a:pPr>
            <a:r>
              <a:rPr lang="en-US" altLang="en-US" sz="3600">
                <a:solidFill>
                  <a:prstClr val="black"/>
                </a:solidFill>
                <a:cs typeface="Arial" panose="020B0604020202020204" pitchFamily="34" charset="0"/>
              </a:rPr>
              <a:t>Please fill out your survey and </a:t>
            </a:r>
          </a:p>
          <a:p>
            <a:pPr algn="ctr" defTabSz="772121" eaLnBrk="0" fontAlgn="base" hangingPunct="0">
              <a:spcAft>
                <a:spcPct val="0"/>
              </a:spcAft>
              <a:buNone/>
            </a:pPr>
            <a:r>
              <a:rPr lang="en-US" altLang="en-US" sz="3600">
                <a:solidFill>
                  <a:prstClr val="black"/>
                </a:solidFill>
                <a:cs typeface="Arial" panose="020B0604020202020204" pitchFamily="34" charset="0"/>
              </a:rPr>
              <a:t>drop it at the registration table </a:t>
            </a:r>
          </a:p>
          <a:p>
            <a:pPr algn="ctr" defTabSz="772121" eaLnBrk="0" fontAlgn="base" hangingPunct="0">
              <a:spcAft>
                <a:spcPct val="0"/>
              </a:spcAft>
              <a:buNone/>
            </a:pPr>
            <a:r>
              <a:rPr lang="en-US" altLang="en-US" sz="3600">
                <a:solidFill>
                  <a:prstClr val="black"/>
                </a:solidFill>
                <a:cs typeface="Arial" panose="020B0604020202020204" pitchFamily="34" charset="0"/>
              </a:rPr>
              <a:t>before you leave</a:t>
            </a:r>
          </a:p>
          <a:p>
            <a:pPr algn="ctr" defTabSz="772121" eaLnBrk="0" fontAlgn="base" hangingPunct="0">
              <a:spcAft>
                <a:spcPct val="0"/>
              </a:spcAft>
              <a:buNone/>
            </a:pPr>
            <a:endParaRPr lang="en-US" altLang="en-US" sz="3600">
              <a:solidFill>
                <a:prstClr val="black"/>
              </a:solidFill>
              <a:cs typeface="Arial" panose="020B0604020202020204" pitchFamily="34" charset="0"/>
            </a:endParaRPr>
          </a:p>
          <a:p>
            <a:pPr algn="ctr" defTabSz="772121" eaLnBrk="0" fontAlgn="base" hangingPunct="0">
              <a:spcAft>
                <a:spcPct val="0"/>
              </a:spcAft>
              <a:buNone/>
            </a:pPr>
            <a:r>
              <a:rPr lang="en-US" altLang="en-US" sz="3300" i="1">
                <a:solidFill>
                  <a:prstClr val="black"/>
                </a:solidFill>
                <a:cs typeface="Arial" panose="020B0604020202020204" pitchFamily="34" charset="0"/>
              </a:rPr>
              <a:t>You can also take the survey on Attendify!</a:t>
            </a:r>
          </a:p>
        </p:txBody>
      </p:sp>
    </p:spTree>
    <p:extLst>
      <p:ext uri="{BB962C8B-B14F-4D97-AF65-F5344CB8AC3E}">
        <p14:creationId xmlns:p14="http://schemas.microsoft.com/office/powerpoint/2010/main" val="137072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 xmlns:a16="http://schemas.microsoft.com/office/drawing/2014/main" id="{282074C1-0509-4E51-B50A-5E12B0D5FB65}"/>
              </a:ext>
            </a:extLst>
          </p:cNvPr>
          <p:cNvSpPr txBox="1">
            <a:spLocks noChangeArrowheads="1"/>
          </p:cNvSpPr>
          <p:nvPr/>
        </p:nvSpPr>
        <p:spPr bwMode="auto">
          <a:xfrm>
            <a:off x="4572000" y="1504950"/>
            <a:ext cx="434340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3200" dirty="0">
                <a:latin typeface="Calibri" panose="020F0502020204030204" pitchFamily="34" charset="0"/>
                <a:cs typeface="Calibri" panose="020F0502020204030204" pitchFamily="34" charset="0"/>
              </a:rPr>
              <a:t>The </a:t>
            </a:r>
            <a:r>
              <a:rPr lang="en-US" altLang="en-US" sz="3200" i="1" dirty="0">
                <a:latin typeface="Calibri" panose="020F0502020204030204" pitchFamily="34" charset="0"/>
                <a:cs typeface="Calibri" panose="020F0502020204030204" pitchFamily="34" charset="0"/>
              </a:rPr>
              <a:t>Person</a:t>
            </a:r>
            <a:r>
              <a:rPr lang="en-US" altLang="en-US" sz="3200" dirty="0">
                <a:latin typeface="Calibri" panose="020F0502020204030204" pitchFamily="34" charset="0"/>
                <a:cs typeface="Calibri" panose="020F0502020204030204" pitchFamily="34" charset="0"/>
              </a:rPr>
              <a:t> In </a:t>
            </a:r>
            <a:br>
              <a:rPr lang="en-US" altLang="en-US" sz="3200" dirty="0">
                <a:latin typeface="Calibri" panose="020F0502020204030204" pitchFamily="34" charset="0"/>
                <a:cs typeface="Calibri" panose="020F0502020204030204" pitchFamily="34" charset="0"/>
              </a:rPr>
            </a:br>
            <a:r>
              <a:rPr lang="en-US" altLang="en-US" sz="3200" dirty="0">
                <a:latin typeface="Calibri" panose="020F0502020204030204" pitchFamily="34" charset="0"/>
                <a:cs typeface="Calibri" panose="020F0502020204030204" pitchFamily="34" charset="0"/>
              </a:rPr>
              <a:t>Person-Centered Service</a:t>
            </a:r>
          </a:p>
          <a:p>
            <a:pPr algn="ctr" eaLnBrk="1" hangingPunct="1"/>
            <a:endParaRPr lang="en-US" altLang="en-US" sz="3200" dirty="0">
              <a:latin typeface="Calibri" panose="020F0502020204030204" pitchFamily="34" charset="0"/>
              <a:cs typeface="Calibri" panose="020F0502020204030204" pitchFamily="34" charset="0"/>
            </a:endParaRPr>
          </a:p>
          <a:p>
            <a:pPr algn="ctr" eaLnBrk="1" hangingPunct="1"/>
            <a:endParaRPr lang="en-US" altLang="en-US" sz="32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 xmlns:a16="http://schemas.microsoft.com/office/drawing/2014/main" id="{D68E5CD5-BE2E-4F82-A013-970736380E37}"/>
              </a:ext>
            </a:extLst>
          </p:cNvPr>
          <p:cNvPicPr>
            <a:picLocks noChangeAspect="1"/>
          </p:cNvPicPr>
          <p:nvPr/>
        </p:nvPicPr>
        <p:blipFill>
          <a:blip r:embed="rId3"/>
          <a:stretch>
            <a:fillRect/>
          </a:stretch>
        </p:blipFill>
        <p:spPr>
          <a:xfrm>
            <a:off x="5140439" y="2800350"/>
            <a:ext cx="3206521" cy="1408291"/>
          </a:xfrm>
          <a:prstGeom prst="rect">
            <a:avLst/>
          </a:prstGeom>
        </p:spPr>
      </p:pic>
    </p:spTree>
    <p:extLst>
      <p:ext uri="{BB962C8B-B14F-4D97-AF65-F5344CB8AC3E}">
        <p14:creationId xmlns:p14="http://schemas.microsoft.com/office/powerpoint/2010/main" val="10105123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53964"/>
            <a:ext cx="3750328"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 xmlns:a16="http://schemas.microsoft.com/office/drawing/2014/main" id="{7EB8FACA-765E-4522-B0E9-E270D6BFFD41}"/>
              </a:ext>
            </a:extLst>
          </p:cNvPr>
          <p:cNvPicPr>
            <a:picLocks noChangeAspect="1"/>
          </p:cNvPicPr>
          <p:nvPr/>
        </p:nvPicPr>
        <p:blipFill rotWithShape="1">
          <a:blip r:embed="rId4">
            <a:alphaModFix/>
            <a:extLst/>
          </a:blip>
          <a:srcRect l="9871" r="15816" b="-2"/>
          <a:stretch/>
        </p:blipFill>
        <p:spPr>
          <a:xfrm>
            <a:off x="20" y="680423"/>
            <a:ext cx="3628510" cy="379780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Rectangle 4">
            <a:extLst>
              <a:ext uri="{FF2B5EF4-FFF2-40B4-BE49-F238E27FC236}">
                <a16:creationId xmlns="" xmlns:a16="http://schemas.microsoft.com/office/drawing/2014/main" id="{C5717BD2-8896-4D83-8B92-81DF010CDE44}"/>
              </a:ext>
            </a:extLst>
          </p:cNvPr>
          <p:cNvSpPr/>
          <p:nvPr/>
        </p:nvSpPr>
        <p:spPr>
          <a:xfrm>
            <a:off x="4495800" y="871164"/>
            <a:ext cx="4524871" cy="3416320"/>
          </a:xfrm>
          <a:prstGeom prst="rect">
            <a:avLst/>
          </a:prstGeom>
        </p:spPr>
        <p:txBody>
          <a:bodyPr wrap="square">
            <a:spAutoFit/>
          </a:bodyPr>
          <a:lstStyle/>
          <a:p>
            <a:r>
              <a:rPr lang="en-US" b="1" dirty="0">
                <a:solidFill>
                  <a:srgbClr val="333333"/>
                </a:solidFill>
              </a:rPr>
              <a:t>Food insecure</a:t>
            </a:r>
          </a:p>
          <a:p>
            <a:r>
              <a:rPr lang="en-US" b="1" dirty="0">
                <a:solidFill>
                  <a:srgbClr val="7030A0"/>
                </a:solidFill>
              </a:rPr>
              <a:t>11.8 percent (15.0 million) </a:t>
            </a:r>
            <a:r>
              <a:rPr lang="en-US" dirty="0">
                <a:solidFill>
                  <a:srgbClr val="333333"/>
                </a:solidFill>
              </a:rPr>
              <a:t>of U.S. households were food insecure at some time during 2017.</a:t>
            </a:r>
            <a:br>
              <a:rPr lang="en-US" dirty="0">
                <a:solidFill>
                  <a:srgbClr val="333333"/>
                </a:solidFill>
              </a:rPr>
            </a:br>
            <a:endParaRPr lang="en-US" dirty="0">
              <a:solidFill>
                <a:srgbClr val="333333"/>
              </a:solidFill>
            </a:endParaRPr>
          </a:p>
          <a:p>
            <a:r>
              <a:rPr lang="en-US" b="1" dirty="0">
                <a:solidFill>
                  <a:srgbClr val="333333"/>
                </a:solidFill>
              </a:rPr>
              <a:t>Low food security</a:t>
            </a:r>
          </a:p>
          <a:p>
            <a:r>
              <a:rPr lang="en-US" b="1" dirty="0">
                <a:solidFill>
                  <a:srgbClr val="7030A0"/>
                </a:solidFill>
              </a:rPr>
              <a:t>7.3 percent (9.3 million) </a:t>
            </a:r>
            <a:r>
              <a:rPr lang="en-US" dirty="0">
                <a:solidFill>
                  <a:srgbClr val="333333"/>
                </a:solidFill>
              </a:rPr>
              <a:t>of U.S. households had low food security in 2017.</a:t>
            </a:r>
            <a:br>
              <a:rPr lang="en-US" dirty="0">
                <a:solidFill>
                  <a:srgbClr val="333333"/>
                </a:solidFill>
              </a:rPr>
            </a:br>
            <a:endParaRPr lang="en-US" dirty="0">
              <a:solidFill>
                <a:srgbClr val="333333"/>
              </a:solidFill>
            </a:endParaRPr>
          </a:p>
          <a:p>
            <a:r>
              <a:rPr lang="en-US" b="1" dirty="0">
                <a:solidFill>
                  <a:srgbClr val="333333"/>
                </a:solidFill>
              </a:rPr>
              <a:t>Very low food security</a:t>
            </a:r>
          </a:p>
          <a:p>
            <a:r>
              <a:rPr lang="en-US" b="1" dirty="0">
                <a:solidFill>
                  <a:srgbClr val="7030A0"/>
                </a:solidFill>
              </a:rPr>
              <a:t>4.5 percent (5.8 million)</a:t>
            </a:r>
            <a:r>
              <a:rPr lang="en-US" dirty="0">
                <a:solidFill>
                  <a:srgbClr val="333333"/>
                </a:solidFill>
              </a:rPr>
              <a:t> of U.S. households had very low food security at some time during 2017.</a:t>
            </a:r>
          </a:p>
        </p:txBody>
      </p:sp>
      <p:sp>
        <p:nvSpPr>
          <p:cNvPr id="6" name="Rectangle 5">
            <a:extLst>
              <a:ext uri="{FF2B5EF4-FFF2-40B4-BE49-F238E27FC236}">
                <a16:creationId xmlns="" xmlns:a16="http://schemas.microsoft.com/office/drawing/2014/main" id="{35085BE5-82F9-4307-A3E4-DB1342372DDD}"/>
              </a:ext>
            </a:extLst>
          </p:cNvPr>
          <p:cNvSpPr/>
          <p:nvPr/>
        </p:nvSpPr>
        <p:spPr>
          <a:xfrm>
            <a:off x="4343400" y="4933950"/>
            <a:ext cx="4800600" cy="215444"/>
          </a:xfrm>
          <a:prstGeom prst="rect">
            <a:avLst/>
          </a:prstGeom>
        </p:spPr>
        <p:txBody>
          <a:bodyPr wrap="square">
            <a:spAutoFit/>
          </a:bodyPr>
          <a:lstStyle/>
          <a:p>
            <a:r>
              <a:rPr lang="en-US" sz="800" dirty="0">
                <a:hlinkClick r:id="rId5"/>
              </a:rPr>
              <a:t>https://www.ers.usda.gov/topics/food-nutrition-assistance/food-security-in-the-us/key-statistics-graphics.aspx</a:t>
            </a:r>
            <a:endParaRPr lang="en-US" sz="800" dirty="0"/>
          </a:p>
        </p:txBody>
      </p:sp>
    </p:spTree>
    <p:extLst>
      <p:ext uri="{BB962C8B-B14F-4D97-AF65-F5344CB8AC3E}">
        <p14:creationId xmlns:p14="http://schemas.microsoft.com/office/powerpoint/2010/main" val="1006444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 xmlns:a16="http://schemas.microsoft.com/office/drawing/2014/main" id="{AC799DD3-E747-4FE4-9179-355CB28D8F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361950"/>
            <a:ext cx="3384424" cy="4178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BD3C6296-703E-4EE4-9B74-DCC45F5683E2}"/>
              </a:ext>
            </a:extLst>
          </p:cNvPr>
          <p:cNvSpPr txBox="1"/>
          <p:nvPr/>
        </p:nvSpPr>
        <p:spPr>
          <a:xfrm>
            <a:off x="4572000" y="1602254"/>
            <a:ext cx="4572000" cy="1938992"/>
          </a:xfrm>
          <a:prstGeom prst="rect">
            <a:avLst/>
          </a:prstGeom>
          <a:noFill/>
        </p:spPr>
        <p:txBody>
          <a:bodyPr wrap="square" rtlCol="0">
            <a:spAutoFit/>
          </a:bodyPr>
          <a:lstStyle/>
          <a:p>
            <a:r>
              <a:rPr lang="en-US" sz="2400" dirty="0"/>
              <a:t>These are the </a:t>
            </a:r>
            <a:r>
              <a:rPr lang="en-US" sz="2400"/>
              <a:t>individuals you </a:t>
            </a:r>
            <a:r>
              <a:rPr lang="en-US" sz="2400" dirty="0"/>
              <a:t>care for, design programs for and create security where there is little to none…admirable, profound and important work.</a:t>
            </a:r>
          </a:p>
        </p:txBody>
      </p:sp>
    </p:spTree>
    <p:extLst>
      <p:ext uri="{BB962C8B-B14F-4D97-AF65-F5344CB8AC3E}">
        <p14:creationId xmlns:p14="http://schemas.microsoft.com/office/powerpoint/2010/main" val="138024130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3BB152-D586-4312-94F9-3D11AA6B72CC}"/>
              </a:ext>
            </a:extLst>
          </p:cNvPr>
          <p:cNvPicPr>
            <a:picLocks noChangeAspect="1"/>
          </p:cNvPicPr>
          <p:nvPr/>
        </p:nvPicPr>
        <p:blipFill rotWithShape="1">
          <a:blip r:embed="rId2">
            <a:alphaModFix/>
            <a:extLst/>
          </a:blip>
          <a:srcRect l="15002" r="22994" b="-2"/>
          <a:stretch/>
        </p:blipFill>
        <p:spPr>
          <a:xfrm>
            <a:off x="4348157" y="19060"/>
            <a:ext cx="4795614" cy="5143490"/>
          </a:xfrm>
          <a:prstGeom prst="rect">
            <a:avLst/>
          </a:prstGeom>
        </p:spPr>
      </p:pic>
      <p:pic>
        <p:nvPicPr>
          <p:cNvPr id="11" name="Picture 11">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5" name="TextBox 4">
            <a:extLst>
              <a:ext uri="{FF2B5EF4-FFF2-40B4-BE49-F238E27FC236}">
                <a16:creationId xmlns="" xmlns:a16="http://schemas.microsoft.com/office/drawing/2014/main" id="{3F4674DE-A83F-477B-9788-308BF852FE07}"/>
              </a:ext>
            </a:extLst>
          </p:cNvPr>
          <p:cNvSpPr txBox="1"/>
          <p:nvPr/>
        </p:nvSpPr>
        <p:spPr>
          <a:xfrm>
            <a:off x="603747" y="1330328"/>
            <a:ext cx="3530103" cy="284162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Fundraising</a:t>
            </a:r>
          </a:p>
          <a:p>
            <a:pPr indent="-228600">
              <a:lnSpc>
                <a:spcPct val="90000"/>
              </a:lnSpc>
              <a:spcAft>
                <a:spcPts val="600"/>
              </a:spcAft>
              <a:buFont typeface="Arial" panose="020B0604020202020204" pitchFamily="34" charset="0"/>
              <a:buChar char="•"/>
            </a:pPr>
            <a:r>
              <a:rPr lang="en-US" sz="2000" dirty="0">
                <a:solidFill>
                  <a:srgbClr val="000000"/>
                </a:solidFill>
              </a:rPr>
              <a:t>New Services</a:t>
            </a:r>
          </a:p>
          <a:p>
            <a:pPr indent="-228600">
              <a:lnSpc>
                <a:spcPct val="90000"/>
              </a:lnSpc>
              <a:spcAft>
                <a:spcPts val="600"/>
              </a:spcAft>
              <a:buFont typeface="Arial" panose="020B0604020202020204" pitchFamily="34" charset="0"/>
              <a:buChar char="•"/>
            </a:pPr>
            <a:r>
              <a:rPr lang="en-US" sz="2000" dirty="0">
                <a:solidFill>
                  <a:srgbClr val="000000"/>
                </a:solidFill>
              </a:rPr>
              <a:t>Client Centric Philosophy</a:t>
            </a:r>
          </a:p>
          <a:p>
            <a:pPr indent="-228600">
              <a:lnSpc>
                <a:spcPct val="90000"/>
              </a:lnSpc>
              <a:spcAft>
                <a:spcPts val="600"/>
              </a:spcAft>
              <a:buFont typeface="Arial" panose="020B0604020202020204" pitchFamily="34" charset="0"/>
              <a:buChar char="•"/>
            </a:pPr>
            <a:r>
              <a:rPr lang="en-US" sz="2000" dirty="0">
                <a:solidFill>
                  <a:srgbClr val="000000"/>
                </a:solidFill>
              </a:rPr>
              <a:t>Donations</a:t>
            </a:r>
          </a:p>
          <a:p>
            <a:pPr indent="-228600">
              <a:lnSpc>
                <a:spcPct val="90000"/>
              </a:lnSpc>
              <a:spcAft>
                <a:spcPts val="600"/>
              </a:spcAft>
              <a:buFont typeface="Arial" panose="020B0604020202020204" pitchFamily="34" charset="0"/>
              <a:buChar char="•"/>
            </a:pPr>
            <a:r>
              <a:rPr lang="en-US" sz="2000" dirty="0">
                <a:solidFill>
                  <a:srgbClr val="000000"/>
                </a:solidFill>
              </a:rPr>
              <a:t>Too many needs</a:t>
            </a:r>
          </a:p>
          <a:p>
            <a:pPr indent="-228600">
              <a:lnSpc>
                <a:spcPct val="90000"/>
              </a:lnSpc>
              <a:spcAft>
                <a:spcPts val="600"/>
              </a:spcAft>
              <a:buFont typeface="Arial" panose="020B0604020202020204" pitchFamily="34" charset="0"/>
              <a:buChar char="•"/>
            </a:pPr>
            <a:r>
              <a:rPr lang="en-US" sz="2000" dirty="0">
                <a:solidFill>
                  <a:srgbClr val="000000"/>
                </a:solidFill>
              </a:rPr>
              <a:t>Are we making a difference?</a:t>
            </a:r>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150210602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70">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111E626-8A82-4ED4-8624-5C9D3DC5FB33}"/>
              </a:ext>
            </a:extLst>
          </p:cNvPr>
          <p:cNvSpPr>
            <a:spLocks noGrp="1"/>
          </p:cNvSpPr>
          <p:nvPr>
            <p:ph type="title"/>
          </p:nvPr>
        </p:nvSpPr>
        <p:spPr>
          <a:xfrm>
            <a:off x="417399" y="482600"/>
            <a:ext cx="8408193" cy="558627"/>
          </a:xfrm>
        </p:spPr>
        <p:txBody>
          <a:bodyPr vert="horz" lIns="91440" tIns="45720" rIns="91440" bIns="45720" rtlCol="0" anchor="ctr">
            <a:normAutofit/>
          </a:bodyPr>
          <a:lstStyle/>
          <a:p>
            <a:pPr algn="ctr">
              <a:lnSpc>
                <a:spcPct val="90000"/>
              </a:lnSpc>
            </a:pPr>
            <a:r>
              <a:rPr lang="en-US" sz="2400" dirty="0">
                <a:solidFill>
                  <a:schemeClr val="bg1"/>
                </a:solidFill>
              </a:rPr>
              <a:t>W</a:t>
            </a:r>
            <a:r>
              <a:rPr lang="en-US" sz="2400" kern="1200" dirty="0">
                <a:solidFill>
                  <a:schemeClr val="bg1"/>
                </a:solidFill>
                <a:latin typeface="+mj-lt"/>
                <a:ea typeface="+mj-ea"/>
                <a:cs typeface="+mj-cs"/>
              </a:rPr>
              <a:t>ho cares for the caregivers?</a:t>
            </a:r>
          </a:p>
        </p:txBody>
      </p:sp>
      <p:pic>
        <p:nvPicPr>
          <p:cNvPr id="4098" name="Picture 2" descr="Image result for gas gauge">
            <a:extLst>
              <a:ext uri="{FF2B5EF4-FFF2-40B4-BE49-F238E27FC236}">
                <a16:creationId xmlns="" xmlns:a16="http://schemas.microsoft.com/office/drawing/2014/main" id="{4003544B-A3C0-4035-891F-04B065AEA5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5625" y="1256420"/>
            <a:ext cx="5492748" cy="329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8823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353193"/>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F92C0429-DBB4-4B34-BAD6-DE88F3FF4CFB}"/>
              </a:ext>
            </a:extLst>
          </p:cNvPr>
          <p:cNvSpPr>
            <a:spLocks noGrp="1"/>
          </p:cNvSpPr>
          <p:nvPr>
            <p:ph type="title"/>
          </p:nvPr>
        </p:nvSpPr>
        <p:spPr>
          <a:xfrm>
            <a:off x="647271" y="759003"/>
            <a:ext cx="2562119" cy="3596556"/>
          </a:xfrm>
        </p:spPr>
        <p:txBody>
          <a:bodyPr>
            <a:normAutofit/>
          </a:bodyPr>
          <a:lstStyle/>
          <a:p>
            <a:r>
              <a:rPr lang="en-US">
                <a:solidFill>
                  <a:srgbClr val="FFFFFF"/>
                </a:solidFill>
              </a:rPr>
              <a:t>Phases of Fatigue</a:t>
            </a:r>
          </a:p>
        </p:txBody>
      </p:sp>
      <p:graphicFrame>
        <p:nvGraphicFramePr>
          <p:cNvPr id="46" name="Content Placeholder 2">
            <a:extLst>
              <a:ext uri="{FF2B5EF4-FFF2-40B4-BE49-F238E27FC236}">
                <a16:creationId xmlns="" xmlns:a16="http://schemas.microsoft.com/office/drawing/2014/main" id="{2D24B217-F87E-40A3-9319-6BA831B48E71}"/>
              </a:ext>
            </a:extLst>
          </p:cNvPr>
          <p:cNvGraphicFramePr>
            <a:graphicFrameLocks noGrp="1"/>
          </p:cNvGraphicFramePr>
          <p:nvPr>
            <p:ph idx="1"/>
            <p:extLst>
              <p:ext uri="{D42A27DB-BD31-4B8C-83A1-F6EECF244321}">
                <p14:modId xmlns:p14="http://schemas.microsoft.com/office/powerpoint/2010/main" val="3616950027"/>
              </p:ext>
            </p:extLst>
          </p:nvPr>
        </p:nvGraphicFramePr>
        <p:xfrm>
          <a:off x="3895725" y="353193"/>
          <a:ext cx="4885203" cy="441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0630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6" name="Rectangle 82">
            <a:extLst>
              <a:ext uri="{FF2B5EF4-FFF2-40B4-BE49-F238E27FC236}">
                <a16:creationId xmlns="" xmlns:a16="http://schemas.microsoft.com/office/drawing/2014/main" id="{CEB41C5C-0F34-4DDA-9D7C-5E717F35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601007" y="227693"/>
            <a:ext cx="4301693"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40C90D6-EF9F-4489-81B8-03DAD36FDCF1}"/>
              </a:ext>
            </a:extLst>
          </p:cNvPr>
          <p:cNvSpPr>
            <a:spLocks noGrp="1"/>
          </p:cNvSpPr>
          <p:nvPr>
            <p:ph type="title"/>
          </p:nvPr>
        </p:nvSpPr>
        <p:spPr>
          <a:xfrm>
            <a:off x="4815227" y="332520"/>
            <a:ext cx="3915950" cy="415153"/>
          </a:xfrm>
        </p:spPr>
        <p:txBody>
          <a:bodyPr vert="horz" lIns="91440" tIns="45720" rIns="91440" bIns="45720" rtlCol="0" anchor="ctr">
            <a:normAutofit/>
          </a:bodyPr>
          <a:lstStyle/>
          <a:p>
            <a:pPr algn="ctr">
              <a:lnSpc>
                <a:spcPct val="90000"/>
              </a:lnSpc>
            </a:pPr>
            <a:r>
              <a:rPr lang="en-US" sz="2200" dirty="0"/>
              <a:t>Education </a:t>
            </a:r>
            <a:r>
              <a:rPr lang="en-US" sz="2200" kern="1200" dirty="0">
                <a:solidFill>
                  <a:schemeClr val="tx1"/>
                </a:solidFill>
                <a:latin typeface="+mj-lt"/>
                <a:ea typeface="+mj-ea"/>
                <a:cs typeface="+mj-cs"/>
              </a:rPr>
              <a:t>Compassion Fatigue</a:t>
            </a:r>
          </a:p>
        </p:txBody>
      </p:sp>
      <p:pic>
        <p:nvPicPr>
          <p:cNvPr id="5122" name="Picture 2" descr="Image result for numerals 1-10">
            <a:extLst>
              <a:ext uri="{FF2B5EF4-FFF2-40B4-BE49-F238E27FC236}">
                <a16:creationId xmlns="" xmlns:a16="http://schemas.microsoft.com/office/drawing/2014/main" id="{5E26671C-7AAD-4FAB-89B8-9E525CFCB6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516" b="75185"/>
          <a:stretch/>
        </p:blipFill>
        <p:spPr bwMode="auto">
          <a:xfrm>
            <a:off x="483416" y="363474"/>
            <a:ext cx="3605168" cy="42999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A943426A-E0D3-430F-9719-3C09F8638FBC}"/>
              </a:ext>
            </a:extLst>
          </p:cNvPr>
          <p:cNvSpPr txBox="1"/>
          <p:nvPr/>
        </p:nvSpPr>
        <p:spPr>
          <a:xfrm>
            <a:off x="4724400" y="747674"/>
            <a:ext cx="4178299" cy="4063306"/>
          </a:xfrm>
          <a:prstGeom prst="rect">
            <a:avLst/>
          </a:prstGeom>
        </p:spPr>
        <p:txBody>
          <a:bodyPr vert="horz" lIns="91440" tIns="45720" rIns="91440" bIns="45720" rtlCol="0">
            <a:normAutofit fontScale="92500" lnSpcReduction="10000"/>
          </a:bodyPr>
          <a:lstStyle/>
          <a:p>
            <a:pPr indent="-228600" fontAlgn="base">
              <a:lnSpc>
                <a:spcPct val="90000"/>
              </a:lnSpc>
              <a:spcAft>
                <a:spcPts val="600"/>
              </a:spcAft>
              <a:buFont typeface="Arial" panose="020B0604020202020204" pitchFamily="34" charset="0"/>
              <a:buChar char="•"/>
            </a:pPr>
            <a:r>
              <a:rPr lang="en-US" sz="1600" dirty="0"/>
              <a:t>Chronic exhaustion (emotional, physical, or </a:t>
            </a:r>
            <a:br>
              <a:rPr lang="en-US" sz="1600" dirty="0"/>
            </a:br>
            <a:r>
              <a:rPr lang="en-US" sz="1600" dirty="0"/>
              <a:t>      both)</a:t>
            </a:r>
          </a:p>
          <a:p>
            <a:pPr indent="-228600" fontAlgn="base">
              <a:lnSpc>
                <a:spcPct val="90000"/>
              </a:lnSpc>
              <a:spcAft>
                <a:spcPts val="600"/>
              </a:spcAft>
              <a:buFont typeface="Arial" panose="020B0604020202020204" pitchFamily="34" charset="0"/>
              <a:buChar char="•"/>
            </a:pPr>
            <a:r>
              <a:rPr lang="en-US" sz="1600" dirty="0"/>
              <a:t>Reduced feelings of sympathy or empathy</a:t>
            </a:r>
          </a:p>
          <a:p>
            <a:pPr indent="-228600" fontAlgn="base">
              <a:lnSpc>
                <a:spcPct val="90000"/>
              </a:lnSpc>
              <a:spcAft>
                <a:spcPts val="600"/>
              </a:spcAft>
              <a:buFont typeface="Arial" panose="020B0604020202020204" pitchFamily="34" charset="0"/>
              <a:buChar char="•"/>
            </a:pPr>
            <a:r>
              <a:rPr lang="en-US" sz="1600" dirty="0"/>
              <a:t>Dreading working for or taking care of another</a:t>
            </a:r>
          </a:p>
          <a:p>
            <a:pPr indent="-228600" fontAlgn="base">
              <a:lnSpc>
                <a:spcPct val="90000"/>
              </a:lnSpc>
              <a:spcAft>
                <a:spcPts val="600"/>
              </a:spcAft>
              <a:buFont typeface="Arial" panose="020B0604020202020204" pitchFamily="34" charset="0"/>
              <a:buChar char="•"/>
            </a:pPr>
            <a:r>
              <a:rPr lang="en-US" sz="1600" dirty="0"/>
              <a:t>Feelings of irritability, anger, or anxiety</a:t>
            </a:r>
          </a:p>
          <a:p>
            <a:pPr indent="-228600" fontAlgn="base">
              <a:lnSpc>
                <a:spcPct val="90000"/>
              </a:lnSpc>
              <a:spcAft>
                <a:spcPts val="600"/>
              </a:spcAft>
              <a:buFont typeface="Arial" panose="020B0604020202020204" pitchFamily="34" charset="0"/>
              <a:buChar char="•"/>
            </a:pPr>
            <a:r>
              <a:rPr lang="en-US" sz="1600" dirty="0"/>
              <a:t>Depersonalization</a:t>
            </a:r>
          </a:p>
          <a:p>
            <a:pPr indent="-228600" fontAlgn="base">
              <a:lnSpc>
                <a:spcPct val="90000"/>
              </a:lnSpc>
              <a:spcAft>
                <a:spcPts val="600"/>
              </a:spcAft>
              <a:buFont typeface="Arial" panose="020B0604020202020204" pitchFamily="34" charset="0"/>
              <a:buChar char="•"/>
            </a:pPr>
            <a:r>
              <a:rPr lang="en-US" sz="1600" dirty="0"/>
              <a:t>Hypersensitivity or complete insensitivity to </a:t>
            </a:r>
            <a:br>
              <a:rPr lang="en-US" sz="1600" dirty="0"/>
            </a:br>
            <a:r>
              <a:rPr lang="en-US" sz="1600" dirty="0"/>
              <a:t>      emotional material</a:t>
            </a:r>
          </a:p>
          <a:p>
            <a:pPr indent="-228600" fontAlgn="base">
              <a:lnSpc>
                <a:spcPct val="90000"/>
              </a:lnSpc>
              <a:spcAft>
                <a:spcPts val="600"/>
              </a:spcAft>
              <a:buFont typeface="Arial" panose="020B0604020202020204" pitchFamily="34" charset="0"/>
              <a:buChar char="•"/>
            </a:pPr>
            <a:r>
              <a:rPr lang="en-US" sz="1600" dirty="0"/>
              <a:t>Feelings of inequity toward the therapeutic </a:t>
            </a:r>
            <a:br>
              <a:rPr lang="en-US" sz="1600" dirty="0"/>
            </a:br>
            <a:r>
              <a:rPr lang="en-US" sz="1600" dirty="0"/>
              <a:t>      or caregiver relationship</a:t>
            </a:r>
          </a:p>
          <a:p>
            <a:pPr indent="-228600" fontAlgn="base">
              <a:lnSpc>
                <a:spcPct val="90000"/>
              </a:lnSpc>
              <a:spcAft>
                <a:spcPts val="600"/>
              </a:spcAft>
              <a:buFont typeface="Arial" panose="020B0604020202020204" pitchFamily="34" charset="0"/>
              <a:buChar char="•"/>
            </a:pPr>
            <a:r>
              <a:rPr lang="en-US" sz="1600" dirty="0"/>
              <a:t>Headaches, trouble sleeping, weight loss</a:t>
            </a:r>
          </a:p>
          <a:p>
            <a:pPr indent="-228600" fontAlgn="base">
              <a:lnSpc>
                <a:spcPct val="90000"/>
              </a:lnSpc>
              <a:spcAft>
                <a:spcPts val="600"/>
              </a:spcAft>
              <a:buFont typeface="Arial" panose="020B0604020202020204" pitchFamily="34" charset="0"/>
              <a:buChar char="•"/>
            </a:pPr>
            <a:r>
              <a:rPr lang="en-US" sz="1600" dirty="0"/>
              <a:t>Impaired decision-making</a:t>
            </a:r>
          </a:p>
          <a:p>
            <a:pPr indent="-228600" fontAlgn="base">
              <a:lnSpc>
                <a:spcPct val="90000"/>
              </a:lnSpc>
              <a:spcAft>
                <a:spcPts val="600"/>
              </a:spcAft>
              <a:buFont typeface="Arial" panose="020B0604020202020204" pitchFamily="34" charset="0"/>
              <a:buChar char="•"/>
            </a:pPr>
            <a:r>
              <a:rPr lang="en-US" sz="1600" dirty="0"/>
              <a:t>Problems in personal relationships</a:t>
            </a:r>
          </a:p>
          <a:p>
            <a:pPr indent="-228600" fontAlgn="base">
              <a:lnSpc>
                <a:spcPct val="90000"/>
              </a:lnSpc>
              <a:spcAft>
                <a:spcPts val="600"/>
              </a:spcAft>
              <a:buFont typeface="Arial" panose="020B0604020202020204" pitchFamily="34" charset="0"/>
              <a:buChar char="•"/>
            </a:pPr>
            <a:r>
              <a:rPr lang="en-US" sz="1600" dirty="0"/>
              <a:t>Poor work-life balance</a:t>
            </a:r>
          </a:p>
          <a:p>
            <a:pPr indent="-228600" fontAlgn="base">
              <a:lnSpc>
                <a:spcPct val="90000"/>
              </a:lnSpc>
              <a:spcAft>
                <a:spcPts val="600"/>
              </a:spcAft>
              <a:buFont typeface="Arial" panose="020B0604020202020204" pitchFamily="34" charset="0"/>
              <a:buChar char="•"/>
            </a:pPr>
            <a:r>
              <a:rPr lang="en-US" sz="1600" dirty="0"/>
              <a:t>Diminished sense of career fulfillment</a:t>
            </a:r>
          </a:p>
          <a:p>
            <a:pPr indent="-2286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326759362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413</Words>
  <Application>Microsoft Office PowerPoint</Application>
  <PresentationFormat>On-screen Show (16:9)</PresentationFormat>
  <Paragraphs>117</Paragraphs>
  <Slides>27</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27</vt:i4>
      </vt:variant>
    </vt:vector>
  </HeadingPairs>
  <TitlesOfParts>
    <vt:vector size="34" baseType="lpstr">
      <vt:lpstr>Arial</vt:lpstr>
      <vt:lpstr>Calibri</vt:lpstr>
      <vt:lpstr>MV Boli</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Who cares for the caregivers?</vt:lpstr>
      <vt:lpstr>Phases of Fatigue</vt:lpstr>
      <vt:lpstr>Education Compassion Fatigue</vt:lpstr>
      <vt:lpstr>PRACTICE SELF-CARE </vt:lpstr>
      <vt:lpstr>PowerPoint Presentation</vt:lpstr>
      <vt:lpstr>PowerPoint Presentation</vt:lpstr>
      <vt:lpstr>PowerPoint Presentation</vt:lpstr>
      <vt:lpstr>PowerPoint Presentation</vt:lpstr>
      <vt:lpstr>Take-Away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Kinsey</dc:creator>
  <cp:lastModifiedBy>Amandine Aubin</cp:lastModifiedBy>
  <cp:revision>5</cp:revision>
  <dcterms:created xsi:type="dcterms:W3CDTF">2019-04-28T00:18:41Z</dcterms:created>
  <dcterms:modified xsi:type="dcterms:W3CDTF">2019-05-01T05:05:40Z</dcterms:modified>
</cp:coreProperties>
</file>